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5" r:id="rId4"/>
  </p:sldMasterIdLst>
  <p:notesMasterIdLst>
    <p:notesMasterId r:id="rId32"/>
  </p:notesMasterIdLst>
  <p:handoutMasterIdLst>
    <p:handoutMasterId r:id="rId33"/>
  </p:handoutMasterIdLst>
  <p:sldIdLst>
    <p:sldId id="443" r:id="rId5"/>
    <p:sldId id="273" r:id="rId6"/>
    <p:sldId id="456" r:id="rId7"/>
    <p:sldId id="457" r:id="rId8"/>
    <p:sldId id="448" r:id="rId9"/>
    <p:sldId id="461" r:id="rId10"/>
    <p:sldId id="438" r:id="rId11"/>
    <p:sldId id="277" r:id="rId12"/>
    <p:sldId id="439" r:id="rId13"/>
    <p:sldId id="449" r:id="rId14"/>
    <p:sldId id="451" r:id="rId15"/>
    <p:sldId id="458" r:id="rId16"/>
    <p:sldId id="459" r:id="rId17"/>
    <p:sldId id="452" r:id="rId18"/>
    <p:sldId id="453" r:id="rId19"/>
    <p:sldId id="454" r:id="rId20"/>
    <p:sldId id="455" r:id="rId21"/>
    <p:sldId id="462" r:id="rId22"/>
    <p:sldId id="471" r:id="rId23"/>
    <p:sldId id="464" r:id="rId24"/>
    <p:sldId id="472" r:id="rId25"/>
    <p:sldId id="463" r:id="rId26"/>
    <p:sldId id="465" r:id="rId27"/>
    <p:sldId id="468" r:id="rId28"/>
    <p:sldId id="469" r:id="rId29"/>
    <p:sldId id="434" r:id="rId30"/>
    <p:sldId id="44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e Beresford" initials="DB" lastIdx="1" clrIdx="0">
    <p:extLst>
      <p:ext uri="{19B8F6BF-5375-455C-9EA6-DF929625EA0E}">
        <p15:presenceInfo xmlns:p15="http://schemas.microsoft.com/office/powerpoint/2012/main" userId="3044ad7a51731c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1F7E"/>
    <a:srgbClr val="FEC600"/>
    <a:srgbClr val="C6A1CF"/>
    <a:srgbClr val="DDE1E3"/>
    <a:srgbClr val="5BC5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6374" autoAdjust="0"/>
  </p:normalViewPr>
  <p:slideViewPr>
    <p:cSldViewPr snapToGrid="0">
      <p:cViewPr varScale="1">
        <p:scale>
          <a:sx n="104" d="100"/>
          <a:sy n="104" d="100"/>
        </p:scale>
        <p:origin x="582" y="10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0" d="100"/>
          <a:sy n="80" d="100"/>
        </p:scale>
        <p:origin x="208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641901-B256-4FAF-81F9-DBB96D3AC94C}" type="datetimeFigureOut">
              <a:rPr lang="en-US" smtClean="0"/>
              <a:t>11/5/2020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A63D51-ACEC-4CBB-8427-C1C04349D6DC}" type="slidenum">
              <a:rPr lang="en-US" smtClean="0"/>
              <a:t>‹#›</a:t>
            </a:fld>
            <a:endParaRPr lang="en-US" dirty="0"/>
          </a:p>
        </p:txBody>
      </p:sp>
    </p:spTree>
    <p:extLst>
      <p:ext uri="{BB962C8B-B14F-4D97-AF65-F5344CB8AC3E}">
        <p14:creationId xmlns:p14="http://schemas.microsoft.com/office/powerpoint/2010/main" val="3418670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28D37B-6530-4E34-A0C4-79EB6FD8B8B4}" type="datetimeFigureOut">
              <a:rPr lang="en-US" smtClean="0"/>
              <a:t>11/5/2020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115F1-D1A3-4874-9634-4A364AC37B8F}" type="slidenum">
              <a:rPr lang="en-US" smtClean="0"/>
              <a:t>‹#›</a:t>
            </a:fld>
            <a:endParaRPr lang="en-US" dirty="0"/>
          </a:p>
        </p:txBody>
      </p:sp>
    </p:spTree>
    <p:extLst>
      <p:ext uri="{BB962C8B-B14F-4D97-AF65-F5344CB8AC3E}">
        <p14:creationId xmlns:p14="http://schemas.microsoft.com/office/powerpoint/2010/main" val="3974570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5115F1-D1A3-4874-9634-4A364AC37B8F}" type="slidenum">
              <a:rPr lang="en-US" smtClean="0"/>
              <a:t>2</a:t>
            </a:fld>
            <a:endParaRPr lang="en-US" dirty="0"/>
          </a:p>
        </p:txBody>
      </p:sp>
    </p:spTree>
    <p:extLst>
      <p:ext uri="{BB962C8B-B14F-4D97-AF65-F5344CB8AC3E}">
        <p14:creationId xmlns:p14="http://schemas.microsoft.com/office/powerpoint/2010/main" val="2911521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5115F1-D1A3-4874-9634-4A364AC37B8F}" type="slidenum">
              <a:rPr lang="en-US" smtClean="0"/>
              <a:t>4</a:t>
            </a:fld>
            <a:endParaRPr lang="en-US" dirty="0"/>
          </a:p>
        </p:txBody>
      </p:sp>
    </p:spTree>
    <p:extLst>
      <p:ext uri="{BB962C8B-B14F-4D97-AF65-F5344CB8AC3E}">
        <p14:creationId xmlns:p14="http://schemas.microsoft.com/office/powerpoint/2010/main" val="1108523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5115F1-D1A3-4874-9634-4A364AC37B8F}" type="slidenum">
              <a:rPr lang="en-US" smtClean="0"/>
              <a:t>7</a:t>
            </a:fld>
            <a:endParaRPr lang="en-US" dirty="0"/>
          </a:p>
        </p:txBody>
      </p:sp>
    </p:spTree>
    <p:extLst>
      <p:ext uri="{BB962C8B-B14F-4D97-AF65-F5344CB8AC3E}">
        <p14:creationId xmlns:p14="http://schemas.microsoft.com/office/powerpoint/2010/main" val="1026676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5115F1-D1A3-4874-9634-4A364AC37B8F}" type="slidenum">
              <a:rPr lang="en-US" smtClean="0"/>
              <a:t>8</a:t>
            </a:fld>
            <a:endParaRPr lang="en-US" dirty="0"/>
          </a:p>
        </p:txBody>
      </p:sp>
    </p:spTree>
    <p:extLst>
      <p:ext uri="{BB962C8B-B14F-4D97-AF65-F5344CB8AC3E}">
        <p14:creationId xmlns:p14="http://schemas.microsoft.com/office/powerpoint/2010/main" val="337146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5115F1-D1A3-4874-9634-4A364AC37B8F}" type="slidenum">
              <a:rPr lang="en-US" smtClean="0"/>
              <a:t>12</a:t>
            </a:fld>
            <a:endParaRPr lang="en-US" dirty="0"/>
          </a:p>
        </p:txBody>
      </p:sp>
    </p:spTree>
    <p:extLst>
      <p:ext uri="{BB962C8B-B14F-4D97-AF65-F5344CB8AC3E}">
        <p14:creationId xmlns:p14="http://schemas.microsoft.com/office/powerpoint/2010/main" val="1405142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5115F1-D1A3-4874-9634-4A364AC37B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730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5115F1-D1A3-4874-9634-4A364AC37B8F}" type="slidenum">
              <a:rPr lang="en-US" smtClean="0"/>
              <a:t>27</a:t>
            </a:fld>
            <a:endParaRPr lang="en-US" dirty="0"/>
          </a:p>
        </p:txBody>
      </p:sp>
    </p:spTree>
    <p:extLst>
      <p:ext uri="{BB962C8B-B14F-4D97-AF65-F5344CB8AC3E}">
        <p14:creationId xmlns:p14="http://schemas.microsoft.com/office/powerpoint/2010/main" val="7429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primary image">
    <p:spTree>
      <p:nvGrpSpPr>
        <p:cNvPr id="1" name=""/>
        <p:cNvGrpSpPr/>
        <p:nvPr/>
      </p:nvGrpSpPr>
      <p:grpSpPr>
        <a:xfrm>
          <a:off x="0" y="0"/>
          <a:ext cx="0" cy="0"/>
          <a:chOff x="0" y="0"/>
          <a:chExt cx="0" cy="0"/>
        </a:xfrm>
      </p:grpSpPr>
      <p:sp>
        <p:nvSpPr>
          <p:cNvPr id="3" name="Headline"/>
          <p:cNvSpPr>
            <a:spLocks noGrp="1"/>
          </p:cNvSpPr>
          <p:nvPr>
            <p:ph type="subTitle" idx="1" hasCustomPrompt="1"/>
          </p:nvPr>
        </p:nvSpPr>
        <p:spPr>
          <a:xfrm>
            <a:off x="1871134" y="1041884"/>
            <a:ext cx="9745200" cy="628654"/>
          </a:xfrm>
        </p:spPr>
        <p:txBody>
          <a:bodyPr anchor="t" anchorCtr="0">
            <a:noAutofit/>
          </a:bodyPr>
          <a:lstStyle>
            <a:lvl1pPr marL="0" indent="0" algn="l">
              <a:spcBef>
                <a:spcPts val="450"/>
              </a:spcBef>
              <a:spcAft>
                <a:spcPts val="0"/>
              </a:spcAft>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Click to add Headline here with two lines if needed</a:t>
            </a:r>
          </a:p>
        </p:txBody>
      </p:sp>
      <p:sp>
        <p:nvSpPr>
          <p:cNvPr id="21" name="Title 9"/>
          <p:cNvSpPr>
            <a:spLocks noGrp="1"/>
          </p:cNvSpPr>
          <p:nvPr>
            <p:ph type="title" hasCustomPrompt="1"/>
          </p:nvPr>
        </p:nvSpPr>
        <p:spPr>
          <a:xfrm>
            <a:off x="1871131" y="404814"/>
            <a:ext cx="9745135" cy="637070"/>
          </a:xfrm>
        </p:spPr>
        <p:txBody>
          <a:bodyPr anchor="b" anchorCtr="0"/>
          <a:lstStyle>
            <a:lvl1pPr defTabSz="685800">
              <a:lnSpc>
                <a:spcPct val="90000"/>
              </a:lnSpc>
              <a:spcBef>
                <a:spcPct val="0"/>
              </a:spcBef>
              <a:defRPr/>
            </a:lvl1pPr>
          </a:lstStyle>
          <a:p>
            <a:pPr defTabSz="685800">
              <a:lnSpc>
                <a:spcPct val="90000"/>
              </a:lnSpc>
              <a:spcBef>
                <a:spcPct val="0"/>
              </a:spcBef>
            </a:pPr>
            <a:r>
              <a:rPr lang="en-GB" dirty="0"/>
              <a:t>Click to add </a:t>
            </a:r>
            <a:r>
              <a:rPr lang="en-GB" dirty="0" err="1"/>
              <a:t>Heartline</a:t>
            </a:r>
            <a:r>
              <a:rPr lang="en-GB" dirty="0"/>
              <a:t> here with two lines if needed</a:t>
            </a:r>
          </a:p>
        </p:txBody>
      </p:sp>
      <p:sp>
        <p:nvSpPr>
          <p:cNvPr id="17" name="Date"/>
          <p:cNvSpPr>
            <a:spLocks noGrp="1"/>
          </p:cNvSpPr>
          <p:nvPr>
            <p:ph type="body" sz="quarter" idx="10" hasCustomPrompt="1"/>
          </p:nvPr>
        </p:nvSpPr>
        <p:spPr>
          <a:xfrm>
            <a:off x="1871133" y="2109784"/>
            <a:ext cx="5323211" cy="310687"/>
          </a:xfrm>
        </p:spPr>
        <p:txBody>
          <a:bodyPr anchor="ctr">
            <a:noAutofit/>
          </a:bodyPr>
          <a:lstStyle>
            <a:lvl1pPr marL="0" indent="0">
              <a:lnSpc>
                <a:spcPct val="100000"/>
              </a:lnSpc>
              <a:spcBef>
                <a:spcPts val="0"/>
              </a:spcBef>
              <a:spcAft>
                <a:spcPts val="0"/>
              </a:spcAft>
              <a:buNone/>
              <a:defRPr sz="2000" b="1" baseline="0"/>
            </a:lvl1pPr>
          </a:lstStyle>
          <a:p>
            <a:pPr lvl="0"/>
            <a:r>
              <a:rPr lang="en-GB" noProof="0" dirty="0"/>
              <a:t>Date of Presentation</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532862" cy="3708000"/>
          </a:xfrm>
          <a:prstGeom prst="rect">
            <a:avLst/>
          </a:prstGeom>
        </p:spPr>
      </p:pic>
      <p:sp>
        <p:nvSpPr>
          <p:cNvPr id="10" name="Presenter Name">
            <a:extLst>
              <a:ext uri="{FF2B5EF4-FFF2-40B4-BE49-F238E27FC236}">
                <a16:creationId xmlns:a16="http://schemas.microsoft.com/office/drawing/2014/main" id="{63EC5819-A3F6-492D-991E-EAAB7404D677}"/>
              </a:ext>
            </a:extLst>
          </p:cNvPr>
          <p:cNvSpPr>
            <a:spLocks noGrp="1"/>
          </p:cNvSpPr>
          <p:nvPr>
            <p:ph type="body" sz="quarter" idx="11" hasCustomPrompt="1"/>
          </p:nvPr>
        </p:nvSpPr>
        <p:spPr>
          <a:xfrm>
            <a:off x="1871131" y="2711252"/>
            <a:ext cx="5323210" cy="290145"/>
          </a:xfrm>
        </p:spPr>
        <p:txBody>
          <a:bodyPr anchor="ctr">
            <a:noAutofit/>
          </a:bodyPr>
          <a:lstStyle>
            <a:lvl1pPr marL="0" indent="0">
              <a:lnSpc>
                <a:spcPct val="100000"/>
              </a:lnSpc>
              <a:spcBef>
                <a:spcPts val="0"/>
              </a:spcBef>
              <a:spcAft>
                <a:spcPts val="0"/>
              </a:spcAft>
              <a:buNone/>
              <a:defRPr sz="2000" b="0" baseline="0"/>
            </a:lvl1pPr>
          </a:lstStyle>
          <a:p>
            <a:pPr lvl="0"/>
            <a:r>
              <a:rPr lang="en-GB" noProof="0" dirty="0"/>
              <a:t>Click to enter name of Presenter here</a:t>
            </a:r>
          </a:p>
        </p:txBody>
      </p:sp>
      <p:sp>
        <p:nvSpPr>
          <p:cNvPr id="11" name="Job title">
            <a:extLst>
              <a:ext uri="{FF2B5EF4-FFF2-40B4-BE49-F238E27FC236}">
                <a16:creationId xmlns:a16="http://schemas.microsoft.com/office/drawing/2014/main" id="{925D349A-CDF0-4DF3-A6F7-6DAE0A04D62F}"/>
              </a:ext>
            </a:extLst>
          </p:cNvPr>
          <p:cNvSpPr>
            <a:spLocks noGrp="1"/>
          </p:cNvSpPr>
          <p:nvPr>
            <p:ph type="body" sz="quarter" idx="12" hasCustomPrompt="1"/>
          </p:nvPr>
        </p:nvSpPr>
        <p:spPr>
          <a:xfrm>
            <a:off x="1871131" y="3053347"/>
            <a:ext cx="5323210" cy="278560"/>
          </a:xfrm>
        </p:spPr>
        <p:txBody>
          <a:bodyPr anchor="ctr">
            <a:noAutofit/>
          </a:bodyPr>
          <a:lstStyle>
            <a:lvl1pPr marL="0" indent="0">
              <a:lnSpc>
                <a:spcPct val="100000"/>
              </a:lnSpc>
              <a:spcBef>
                <a:spcPts val="0"/>
              </a:spcBef>
              <a:spcAft>
                <a:spcPts val="0"/>
              </a:spcAft>
              <a:buNone/>
              <a:defRPr sz="2000" b="0" i="1" baseline="0"/>
            </a:lvl1pPr>
          </a:lstStyle>
          <a:p>
            <a:pPr lvl="0"/>
            <a:r>
              <a:rPr lang="en-GB" noProof="0" dirty="0"/>
              <a:t>Click to enter Job Title here</a:t>
            </a:r>
          </a:p>
        </p:txBody>
      </p:sp>
    </p:spTree>
    <p:extLst>
      <p:ext uri="{BB962C8B-B14F-4D97-AF65-F5344CB8AC3E}">
        <p14:creationId xmlns:p14="http://schemas.microsoft.com/office/powerpoint/2010/main" val="2367903061"/>
      </p:ext>
    </p:extLst>
  </p:cSld>
  <p:clrMapOvr>
    <a:masterClrMapping/>
  </p:clrMapOvr>
  <p:extLst>
    <p:ext uri="{DCECCB84-F9BA-43D5-87BE-67443E8EF086}">
      <p15:sldGuideLst xmlns:p15="http://schemas.microsoft.com/office/powerpoint/2012/main">
        <p15:guide id="1" orient="horz" pos="255" userDrawn="1">
          <p15:clr>
            <a:srgbClr val="FBAE40"/>
          </p15:clr>
        </p15:guide>
        <p15:guide id="2" pos="363" userDrawn="1">
          <p15:clr>
            <a:srgbClr val="FBAE40"/>
          </p15:clr>
        </p15:guide>
        <p15:guide id="3" pos="7317" userDrawn="1">
          <p15:clr>
            <a:srgbClr val="FBAE40"/>
          </p15:clr>
        </p15:guide>
        <p15:guide id="4" orient="horz" pos="4065" userDrawn="1">
          <p15:clr>
            <a:srgbClr val="FBAE40"/>
          </p15:clr>
        </p15:guide>
        <p15:guide id="5" pos="3840" userDrawn="1">
          <p15:clr>
            <a:srgbClr val="FBAE40"/>
          </p15:clr>
        </p15:guide>
        <p15:guide id="6" pos="3809" userDrawn="1">
          <p15:clr>
            <a:srgbClr val="FBAE40"/>
          </p15:clr>
        </p15:guide>
        <p15:guide id="7" pos="3871" userDrawn="1">
          <p15:clr>
            <a:srgbClr val="FBAE40"/>
          </p15:clr>
        </p15:guide>
        <p15:guide id="8" pos="4687" userDrawn="1">
          <p15:clr>
            <a:srgbClr val="FBAE40"/>
          </p15:clr>
        </p15:guide>
        <p15:guide id="9" pos="5564" userDrawn="1">
          <p15:clr>
            <a:srgbClr val="FBAE40"/>
          </p15:clr>
        </p15:guide>
        <p15:guide id="10" pos="6440" userDrawn="1">
          <p15:clr>
            <a:srgbClr val="FBAE40"/>
          </p15:clr>
        </p15:guide>
        <p15:guide id="11" pos="2993" userDrawn="1">
          <p15:clr>
            <a:srgbClr val="FBAE40"/>
          </p15:clr>
        </p15:guide>
        <p15:guide id="12" pos="4747" userDrawn="1">
          <p15:clr>
            <a:srgbClr val="FBAE40"/>
          </p15:clr>
        </p15:guide>
        <p15:guide id="13" pos="5624" userDrawn="1">
          <p15:clr>
            <a:srgbClr val="FBAE40"/>
          </p15:clr>
        </p15:guide>
        <p15:guide id="14" pos="6501" userDrawn="1">
          <p15:clr>
            <a:srgbClr val="FBAE40"/>
          </p15:clr>
        </p15:guide>
        <p15:guide id="15" pos="2933" userDrawn="1">
          <p15:clr>
            <a:srgbClr val="FBAE40"/>
          </p15:clr>
        </p15:guide>
        <p15:guide id="16" pos="2116" userDrawn="1">
          <p15:clr>
            <a:srgbClr val="FBAE40"/>
          </p15:clr>
        </p15:guide>
        <p15:guide id="17" pos="2056" userDrawn="1">
          <p15:clr>
            <a:srgbClr val="FBAE40"/>
          </p15:clr>
        </p15:guide>
        <p15:guide id="18" pos="1240" userDrawn="1">
          <p15:clr>
            <a:srgbClr val="FBAE40"/>
          </p15:clr>
        </p15:guide>
        <p15:guide id="19" pos="1179" userDrawn="1">
          <p15:clr>
            <a:srgbClr val="FBAE40"/>
          </p15:clr>
        </p15:guide>
        <p15:guide id="20" orient="horz" pos="1049" userDrawn="1">
          <p15:clr>
            <a:srgbClr val="FBAE40"/>
          </p15:clr>
        </p15:guide>
        <p15:guide id="21" orient="horz" pos="132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612000" y="792000"/>
            <a:ext cx="11040533" cy="377825"/>
          </a:xfrm>
        </p:spPr>
        <p:txBody>
          <a:bodyPr/>
          <a:lstStyle>
            <a:lvl1pPr marL="0" indent="0">
              <a:buNone/>
              <a:defRPr baseline="0"/>
            </a:lvl1pPr>
          </a:lstStyle>
          <a:p>
            <a:pPr lvl="0"/>
            <a:r>
              <a:rPr lang="en-GB" noProof="0" dirty="0"/>
              <a:t>Click to add sub-heading</a:t>
            </a:r>
          </a:p>
        </p:txBody>
      </p:sp>
      <p:sp>
        <p:nvSpPr>
          <p:cNvPr id="2" name="Heading"/>
          <p:cNvSpPr>
            <a:spLocks noGrp="1"/>
          </p:cNvSpPr>
          <p:nvPr>
            <p:ph type="title" hasCustomPrompt="1"/>
          </p:nvPr>
        </p:nvSpPr>
        <p:spPr>
          <a:xfrm>
            <a:off x="612000" y="432000"/>
            <a:ext cx="11040533" cy="333741"/>
          </a:xfrm>
        </p:spPr>
        <p:txBody>
          <a:bodyPr anchor="ctr">
            <a:noAutofit/>
          </a:bodyPr>
          <a:lstStyle>
            <a:lvl1pPr>
              <a:defRPr sz="2100" baseline="0"/>
            </a:lvl1pPr>
          </a:lstStyle>
          <a:p>
            <a:r>
              <a:rPr lang="en-GB" noProof="0" dirty="0"/>
              <a:t>Questions?</a:t>
            </a:r>
          </a:p>
        </p:txBody>
      </p:sp>
      <p:sp>
        <p:nvSpPr>
          <p:cNvPr id="10"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9" name="TextBox 8"/>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15" name="Footer Placeholder 2"/>
          <p:cNvSpPr>
            <a:spLocks noGrp="1"/>
          </p:cNvSpPr>
          <p:nvPr>
            <p:ph type="ftr" sz="quarter" idx="14"/>
          </p:nvPr>
        </p:nvSpPr>
        <p:spPr>
          <a:xfrm>
            <a:off x="3125110" y="6493125"/>
            <a:ext cx="7524000" cy="188160"/>
          </a:xfrm>
        </p:spPr>
        <p:txBody>
          <a:bodyPr/>
          <a:lstStyle/>
          <a:p>
            <a:endParaRPr lang="en-GB" dirty="0"/>
          </a:p>
        </p:txBody>
      </p:sp>
      <p:sp>
        <p:nvSpPr>
          <p:cNvPr id="8" name="Picture Placeholder 5">
            <a:extLst>
              <a:ext uri="{FF2B5EF4-FFF2-40B4-BE49-F238E27FC236}">
                <a16:creationId xmlns:a16="http://schemas.microsoft.com/office/drawing/2014/main" id="{611FFEBF-A993-4960-B6E9-DC9563E8F75C}"/>
              </a:ext>
            </a:extLst>
          </p:cNvPr>
          <p:cNvSpPr>
            <a:spLocks noGrp="1"/>
          </p:cNvSpPr>
          <p:nvPr>
            <p:ph type="pic" sz="quarter" idx="16" hasCustomPrompt="1"/>
          </p:nvPr>
        </p:nvSpPr>
        <p:spPr>
          <a:xfrm>
            <a:off x="4091799" y="1367505"/>
            <a:ext cx="4080933" cy="5058495"/>
          </a:xfrm>
        </p:spPr>
        <p:txBody>
          <a:bodyPr anchor="ctr"/>
          <a:lstStyle>
            <a:lvl1pPr marL="0" indent="0" algn="ctr">
              <a:buNone/>
              <a:defRPr baseline="0"/>
            </a:lvl1pPr>
          </a:lstStyle>
          <a:p>
            <a:r>
              <a:rPr lang="en-GB" noProof="0" dirty="0"/>
              <a:t>Please add a primary image from the Brand Library</a:t>
            </a:r>
          </a:p>
        </p:txBody>
      </p:sp>
    </p:spTree>
    <p:extLst>
      <p:ext uri="{BB962C8B-B14F-4D97-AF65-F5344CB8AC3E}">
        <p14:creationId xmlns:p14="http://schemas.microsoft.com/office/powerpoint/2010/main" val="4222884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rge text slide and imag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612000" y="2519999"/>
            <a:ext cx="6838245" cy="3963807"/>
          </a:xfrm>
        </p:spPr>
        <p:txBody>
          <a:bodyPr/>
          <a:lstStyle>
            <a:lvl1pPr marL="360000" indent="-360000">
              <a:buFont typeface="Verdana" panose="020B0604030504040204" pitchFamily="34" charset="0"/>
              <a:buChar char="−"/>
              <a:defRPr/>
            </a:lvl1pPr>
            <a:lvl2pPr>
              <a:defRPr baseline="0"/>
            </a:lvl2pPr>
          </a:lstStyle>
          <a:p>
            <a:pPr lvl="0"/>
            <a:r>
              <a:rPr lang="en-GB" noProof="0" dirty="0"/>
              <a:t>Click to bullet point here</a:t>
            </a:r>
          </a:p>
          <a:p>
            <a:pPr lvl="1"/>
            <a:r>
              <a:rPr lang="en-GB" noProof="0" dirty="0"/>
              <a:t>Click to add sub-item here</a:t>
            </a:r>
          </a:p>
        </p:txBody>
      </p:sp>
      <p:sp>
        <p:nvSpPr>
          <p:cNvPr id="9" name="Intro line"/>
          <p:cNvSpPr>
            <a:spLocks noGrp="1"/>
          </p:cNvSpPr>
          <p:nvPr>
            <p:ph type="body" sz="quarter" idx="11" hasCustomPrompt="1"/>
          </p:nvPr>
        </p:nvSpPr>
        <p:spPr>
          <a:xfrm>
            <a:off x="612000" y="2097088"/>
            <a:ext cx="6838245" cy="417512"/>
          </a:xfrm>
        </p:spPr>
        <p:txBody>
          <a:bodyPr/>
          <a:lstStyle>
            <a:lvl1pPr marL="0" indent="0">
              <a:buNone/>
              <a:defRPr/>
            </a:lvl1pPr>
          </a:lstStyle>
          <a:p>
            <a:pPr lvl="0"/>
            <a:r>
              <a:rPr lang="en-GB" noProof="0" dirty="0"/>
              <a:t>Click to add Intro item here</a:t>
            </a:r>
          </a:p>
        </p:txBody>
      </p:sp>
      <p:sp>
        <p:nvSpPr>
          <p:cNvPr id="7" name="Sub-heading"/>
          <p:cNvSpPr>
            <a:spLocks noGrp="1"/>
          </p:cNvSpPr>
          <p:nvPr>
            <p:ph type="body" sz="quarter" idx="10" hasCustomPrompt="1"/>
          </p:nvPr>
        </p:nvSpPr>
        <p:spPr>
          <a:xfrm>
            <a:off x="612000" y="792000"/>
            <a:ext cx="11040533" cy="377825"/>
          </a:xfrm>
        </p:spPr>
        <p:txBody>
          <a:bodyPr/>
          <a:lstStyle>
            <a:lvl1pPr marL="0" indent="0">
              <a:buNone/>
              <a:defRPr baseline="0"/>
            </a:lvl1pPr>
          </a:lstStyle>
          <a:p>
            <a:pPr lvl="0"/>
            <a:r>
              <a:rPr lang="en-GB" noProof="0" dirty="0"/>
              <a:t>Click to add sub-heading</a:t>
            </a:r>
          </a:p>
        </p:txBody>
      </p:sp>
      <p:sp>
        <p:nvSpPr>
          <p:cNvPr id="2" name="Heading"/>
          <p:cNvSpPr>
            <a:spLocks noGrp="1"/>
          </p:cNvSpPr>
          <p:nvPr>
            <p:ph type="title" hasCustomPrompt="1"/>
          </p:nvPr>
        </p:nvSpPr>
        <p:spPr>
          <a:xfrm>
            <a:off x="612000" y="432000"/>
            <a:ext cx="11040533" cy="333741"/>
          </a:xfrm>
        </p:spPr>
        <p:txBody>
          <a:bodyPr anchor="ctr">
            <a:noAutofit/>
          </a:bodyPr>
          <a:lstStyle>
            <a:lvl1pPr>
              <a:defRPr sz="2100" baseline="0"/>
            </a:lvl1pPr>
          </a:lstStyle>
          <a:p>
            <a:r>
              <a:rPr lang="en-GB" noProof="0" dirty="0"/>
              <a:t>Click to add Heading</a:t>
            </a:r>
          </a:p>
        </p:txBody>
      </p:sp>
      <p:sp>
        <p:nvSpPr>
          <p:cNvPr id="6" name="Picture Placeholder 5"/>
          <p:cNvSpPr>
            <a:spLocks noGrp="1"/>
          </p:cNvSpPr>
          <p:nvPr>
            <p:ph type="pic" sz="quarter" idx="12" hasCustomPrompt="1"/>
          </p:nvPr>
        </p:nvSpPr>
        <p:spPr>
          <a:xfrm>
            <a:off x="7535334" y="2097088"/>
            <a:ext cx="4080933" cy="4356100"/>
          </a:xfrm>
        </p:spPr>
        <p:txBody>
          <a:bodyPr anchor="ctr"/>
          <a:lstStyle>
            <a:lvl1pPr marL="0" indent="0" algn="ctr">
              <a:buNone/>
              <a:defRPr/>
            </a:lvl1pPr>
          </a:lstStyle>
          <a:p>
            <a:r>
              <a:rPr lang="en-GB" noProof="0" dirty="0"/>
              <a:t>Please add a primary image from the Brand Library</a:t>
            </a:r>
          </a:p>
        </p:txBody>
      </p:sp>
      <p:sp>
        <p:nvSpPr>
          <p:cNvPr id="12"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11" name="TextBox 10"/>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17" name="Footer Placeholder 2"/>
          <p:cNvSpPr>
            <a:spLocks noGrp="1"/>
          </p:cNvSpPr>
          <p:nvPr>
            <p:ph type="ftr" sz="quarter" idx="14"/>
          </p:nvPr>
        </p:nvSpPr>
        <p:spPr>
          <a:xfrm>
            <a:off x="3125110" y="6493125"/>
            <a:ext cx="7524000" cy="188160"/>
          </a:xfrm>
        </p:spPr>
        <p:txBody>
          <a:bodyPr/>
          <a:lstStyle/>
          <a:p>
            <a:endParaRPr lang="en-GB" dirty="0"/>
          </a:p>
        </p:txBody>
      </p:sp>
    </p:spTree>
    <p:extLst>
      <p:ext uri="{BB962C8B-B14F-4D97-AF65-F5344CB8AC3E}">
        <p14:creationId xmlns:p14="http://schemas.microsoft.com/office/powerpoint/2010/main" val="814704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mall text slide">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612000" y="792000"/>
            <a:ext cx="11040533" cy="377825"/>
          </a:xfrm>
        </p:spPr>
        <p:txBody>
          <a:bodyPr/>
          <a:lstStyle>
            <a:lvl1pPr marL="0" indent="0">
              <a:buNone/>
              <a:defRPr baseline="0"/>
            </a:lvl1pPr>
          </a:lstStyle>
          <a:p>
            <a:pPr lvl="0"/>
            <a:r>
              <a:rPr lang="en-GB" noProof="0" dirty="0"/>
              <a:t>Click to add sub-heading</a:t>
            </a:r>
          </a:p>
        </p:txBody>
      </p:sp>
      <p:sp>
        <p:nvSpPr>
          <p:cNvPr id="2" name="Heading"/>
          <p:cNvSpPr>
            <a:spLocks noGrp="1"/>
          </p:cNvSpPr>
          <p:nvPr>
            <p:ph type="title" hasCustomPrompt="1"/>
          </p:nvPr>
        </p:nvSpPr>
        <p:spPr>
          <a:xfrm>
            <a:off x="612000" y="432000"/>
            <a:ext cx="11040533" cy="333741"/>
          </a:xfrm>
        </p:spPr>
        <p:txBody>
          <a:bodyPr anchor="ctr">
            <a:noAutofit/>
          </a:bodyPr>
          <a:lstStyle>
            <a:lvl1pPr>
              <a:defRPr sz="2100" baseline="0"/>
            </a:lvl1pPr>
          </a:lstStyle>
          <a:p>
            <a:r>
              <a:rPr lang="en-GB" noProof="0" dirty="0"/>
              <a:t>Click to add Heading</a:t>
            </a:r>
          </a:p>
        </p:txBody>
      </p:sp>
      <p:sp>
        <p:nvSpPr>
          <p:cNvPr id="8" name="Content Placeholder 7"/>
          <p:cNvSpPr>
            <a:spLocks noGrp="1"/>
          </p:cNvSpPr>
          <p:nvPr>
            <p:ph sz="quarter" idx="16"/>
          </p:nvPr>
        </p:nvSpPr>
        <p:spPr>
          <a:xfrm>
            <a:off x="612000" y="1439999"/>
            <a:ext cx="5304367" cy="4968000"/>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7"/>
          <p:cNvSpPr>
            <a:spLocks noGrp="1"/>
          </p:cNvSpPr>
          <p:nvPr>
            <p:ph sz="quarter" idx="17"/>
          </p:nvPr>
        </p:nvSpPr>
        <p:spPr>
          <a:xfrm>
            <a:off x="6348166" y="1439999"/>
            <a:ext cx="5304367" cy="4968000"/>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10" name="TextBox 9"/>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17" name="Footer Placeholder 2"/>
          <p:cNvSpPr>
            <a:spLocks noGrp="1"/>
          </p:cNvSpPr>
          <p:nvPr>
            <p:ph type="ftr" sz="quarter" idx="14"/>
          </p:nvPr>
        </p:nvSpPr>
        <p:spPr>
          <a:xfrm>
            <a:off x="3125110" y="6493125"/>
            <a:ext cx="7524000" cy="188160"/>
          </a:xfrm>
        </p:spPr>
        <p:txBody>
          <a:bodyPr/>
          <a:lstStyle/>
          <a:p>
            <a:endParaRPr lang="en-GB" dirty="0"/>
          </a:p>
        </p:txBody>
      </p:sp>
    </p:spTree>
    <p:extLst>
      <p:ext uri="{BB962C8B-B14F-4D97-AF65-F5344CB8AC3E}">
        <p14:creationId xmlns:p14="http://schemas.microsoft.com/office/powerpoint/2010/main" val="2650738840"/>
      </p:ext>
    </p:extLst>
  </p:cSld>
  <p:clrMapOvr>
    <a:masterClrMapping/>
  </p:clrMapOvr>
  <p:extLst>
    <p:ext uri="{DCECCB84-F9BA-43D5-87BE-67443E8EF086}">
      <p15:sldGuideLst xmlns:p15="http://schemas.microsoft.com/office/powerpoint/2012/main">
        <p15:guide id="0" orient="horz" pos="709" userDrawn="1">
          <p15:clr>
            <a:srgbClr val="FBAE40"/>
          </p15:clr>
        </p15:guide>
        <p15:guide id="1" orient="horz" pos="95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mall text slide with image">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612000" y="792000"/>
            <a:ext cx="11040533" cy="377825"/>
          </a:xfrm>
        </p:spPr>
        <p:txBody>
          <a:bodyPr/>
          <a:lstStyle>
            <a:lvl1pPr marL="0" indent="0">
              <a:buNone/>
              <a:defRPr baseline="0"/>
            </a:lvl1pPr>
          </a:lstStyle>
          <a:p>
            <a:pPr lvl="0"/>
            <a:r>
              <a:rPr lang="en-US" dirty="0"/>
              <a:t>Click to add sub-heading</a:t>
            </a:r>
          </a:p>
        </p:txBody>
      </p:sp>
      <p:sp>
        <p:nvSpPr>
          <p:cNvPr id="2" name="Heading"/>
          <p:cNvSpPr>
            <a:spLocks noGrp="1"/>
          </p:cNvSpPr>
          <p:nvPr>
            <p:ph type="title" hasCustomPrompt="1"/>
          </p:nvPr>
        </p:nvSpPr>
        <p:spPr>
          <a:xfrm>
            <a:off x="612000" y="432000"/>
            <a:ext cx="11040533" cy="333741"/>
          </a:xfrm>
        </p:spPr>
        <p:txBody>
          <a:bodyPr anchor="ctr">
            <a:noAutofit/>
          </a:bodyPr>
          <a:lstStyle>
            <a:lvl1pPr>
              <a:defRPr sz="2100" baseline="0"/>
            </a:lvl1pPr>
          </a:lstStyle>
          <a:p>
            <a:r>
              <a:rPr lang="en-US" dirty="0"/>
              <a:t>Click to add Heading</a:t>
            </a:r>
          </a:p>
        </p:txBody>
      </p:sp>
      <p:sp>
        <p:nvSpPr>
          <p:cNvPr id="5" name="Picture Placeholder 4"/>
          <p:cNvSpPr>
            <a:spLocks noGrp="1"/>
          </p:cNvSpPr>
          <p:nvPr>
            <p:ph type="pic" sz="quarter" idx="11" hasCustomPrompt="1"/>
          </p:nvPr>
        </p:nvSpPr>
        <p:spPr>
          <a:xfrm>
            <a:off x="6180950" y="1438225"/>
            <a:ext cx="5471583" cy="4932363"/>
          </a:xfrm>
        </p:spPr>
        <p:txBody>
          <a:bodyPr anchor="ctr"/>
          <a:lstStyle>
            <a:lvl1pPr marL="0" indent="0" algn="ctr">
              <a:buNone/>
              <a:defRPr/>
            </a:lvl1pPr>
          </a:lstStyle>
          <a:p>
            <a:r>
              <a:rPr lang="en-GB" noProof="0" dirty="0"/>
              <a:t>Please add a primary image from the Brand Library</a:t>
            </a:r>
          </a:p>
        </p:txBody>
      </p:sp>
      <p:sp>
        <p:nvSpPr>
          <p:cNvPr id="12" name="Content Placeholder 7"/>
          <p:cNvSpPr>
            <a:spLocks noGrp="1"/>
          </p:cNvSpPr>
          <p:nvPr>
            <p:ph sz="quarter" idx="16"/>
          </p:nvPr>
        </p:nvSpPr>
        <p:spPr>
          <a:xfrm>
            <a:off x="612000" y="1440000"/>
            <a:ext cx="5471583" cy="4930588"/>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10" name="TextBox 9"/>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17" name="Footer Placeholder 2"/>
          <p:cNvSpPr>
            <a:spLocks noGrp="1"/>
          </p:cNvSpPr>
          <p:nvPr>
            <p:ph type="ftr" sz="quarter" idx="14"/>
          </p:nvPr>
        </p:nvSpPr>
        <p:spPr>
          <a:xfrm>
            <a:off x="3125110" y="6493125"/>
            <a:ext cx="7524000" cy="188160"/>
          </a:xfrm>
        </p:spPr>
        <p:txBody>
          <a:bodyPr/>
          <a:lstStyle/>
          <a:p>
            <a:endParaRPr lang="en-GB" dirty="0"/>
          </a:p>
        </p:txBody>
      </p:sp>
    </p:spTree>
    <p:extLst>
      <p:ext uri="{BB962C8B-B14F-4D97-AF65-F5344CB8AC3E}">
        <p14:creationId xmlns:p14="http://schemas.microsoft.com/office/powerpoint/2010/main" val="1238171043"/>
      </p:ext>
    </p:extLst>
  </p:cSld>
  <p:clrMapOvr>
    <a:masterClrMapping/>
  </p:clrMapOvr>
  <p:extLst>
    <p:ext uri="{DCECCB84-F9BA-43D5-87BE-67443E8EF086}">
      <p15:sldGuideLst xmlns:p15="http://schemas.microsoft.com/office/powerpoint/2012/main">
        <p15:guide id="1" orient="horz" pos="709" userDrawn="1">
          <p15:clr>
            <a:srgbClr val="FBAE40"/>
          </p15:clr>
        </p15:guide>
        <p15:guide id="2" orient="horz" pos="95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rge text slide with secondary image">
    <p:spTree>
      <p:nvGrpSpPr>
        <p:cNvPr id="1" name=""/>
        <p:cNvGrpSpPr/>
        <p:nvPr/>
      </p:nvGrpSpPr>
      <p:grpSpPr>
        <a:xfrm>
          <a:off x="0" y="0"/>
          <a:ext cx="0" cy="0"/>
          <a:chOff x="0" y="0"/>
          <a:chExt cx="0" cy="0"/>
        </a:xfrm>
      </p:grpSpPr>
      <p:sp>
        <p:nvSpPr>
          <p:cNvPr id="9" name="Intro line"/>
          <p:cNvSpPr>
            <a:spLocks noGrp="1"/>
          </p:cNvSpPr>
          <p:nvPr>
            <p:ph type="body" sz="quarter" idx="11" hasCustomPrompt="1"/>
          </p:nvPr>
        </p:nvSpPr>
        <p:spPr>
          <a:xfrm>
            <a:off x="612000" y="2097088"/>
            <a:ext cx="5542845" cy="417512"/>
          </a:xfrm>
        </p:spPr>
        <p:txBody>
          <a:bodyPr/>
          <a:lstStyle>
            <a:lvl1pPr marL="0" indent="0">
              <a:buNone/>
              <a:defRPr/>
            </a:lvl1pPr>
          </a:lstStyle>
          <a:p>
            <a:pPr lvl="0"/>
            <a:r>
              <a:rPr lang="en-US" dirty="0"/>
              <a:t>Click to add Intro item here</a:t>
            </a:r>
          </a:p>
        </p:txBody>
      </p:sp>
      <p:sp>
        <p:nvSpPr>
          <p:cNvPr id="7" name="Sub-heading"/>
          <p:cNvSpPr>
            <a:spLocks noGrp="1"/>
          </p:cNvSpPr>
          <p:nvPr>
            <p:ph type="body" sz="quarter" idx="10" hasCustomPrompt="1"/>
          </p:nvPr>
        </p:nvSpPr>
        <p:spPr>
          <a:xfrm>
            <a:off x="612000" y="792000"/>
            <a:ext cx="11040533" cy="377825"/>
          </a:xfrm>
        </p:spPr>
        <p:txBody>
          <a:bodyPr/>
          <a:lstStyle>
            <a:lvl1pPr marL="0" indent="0">
              <a:buNone/>
              <a:defRPr baseline="0"/>
            </a:lvl1pPr>
          </a:lstStyle>
          <a:p>
            <a:pPr lvl="0"/>
            <a:r>
              <a:rPr lang="en-US" dirty="0"/>
              <a:t>Click to add sub-heading</a:t>
            </a:r>
          </a:p>
        </p:txBody>
      </p:sp>
      <p:sp>
        <p:nvSpPr>
          <p:cNvPr id="2" name="Heading"/>
          <p:cNvSpPr>
            <a:spLocks noGrp="1"/>
          </p:cNvSpPr>
          <p:nvPr>
            <p:ph type="title" hasCustomPrompt="1"/>
          </p:nvPr>
        </p:nvSpPr>
        <p:spPr>
          <a:xfrm>
            <a:off x="612000" y="432000"/>
            <a:ext cx="11040533" cy="333741"/>
          </a:xfrm>
        </p:spPr>
        <p:txBody>
          <a:bodyPr anchor="ctr">
            <a:noAutofit/>
          </a:bodyPr>
          <a:lstStyle>
            <a:lvl1pPr>
              <a:defRPr sz="2100" baseline="0"/>
            </a:lvl1pPr>
          </a:lstStyle>
          <a:p>
            <a:r>
              <a:rPr lang="en-US" dirty="0"/>
              <a:t>Click to add Heading</a:t>
            </a:r>
          </a:p>
        </p:txBody>
      </p:sp>
      <p:sp>
        <p:nvSpPr>
          <p:cNvPr id="6" name="Picture Placeholder 5"/>
          <p:cNvSpPr>
            <a:spLocks noGrp="1"/>
          </p:cNvSpPr>
          <p:nvPr>
            <p:ph type="pic" sz="quarter" idx="12" hasCustomPrompt="1"/>
          </p:nvPr>
        </p:nvSpPr>
        <p:spPr>
          <a:xfrm>
            <a:off x="6144685" y="0"/>
            <a:ext cx="6047316" cy="6858000"/>
          </a:xfrm>
        </p:spPr>
        <p:txBody>
          <a:bodyPr anchor="ctr"/>
          <a:lstStyle>
            <a:lvl1pPr marL="0" indent="0" algn="ctr">
              <a:buNone/>
              <a:defRPr sz="1600" baseline="0"/>
            </a:lvl1pPr>
          </a:lstStyle>
          <a:p>
            <a:r>
              <a:rPr lang="en-US" dirty="0"/>
              <a:t>Click to add secondary imagery here</a:t>
            </a:r>
          </a:p>
          <a:p>
            <a:r>
              <a:rPr lang="en-US" dirty="0"/>
              <a:t>(Ensure image is up to the edge of the slide)</a:t>
            </a:r>
          </a:p>
        </p:txBody>
      </p:sp>
      <p:sp>
        <p:nvSpPr>
          <p:cNvPr id="13" name="Content Placeholder 7"/>
          <p:cNvSpPr>
            <a:spLocks noGrp="1"/>
          </p:cNvSpPr>
          <p:nvPr>
            <p:ph sz="quarter" idx="16"/>
          </p:nvPr>
        </p:nvSpPr>
        <p:spPr>
          <a:xfrm>
            <a:off x="612000" y="2520000"/>
            <a:ext cx="5540263" cy="3960000"/>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11" name="TextBox 10"/>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18" name="Footer Placeholder 2"/>
          <p:cNvSpPr>
            <a:spLocks noGrp="1"/>
          </p:cNvSpPr>
          <p:nvPr>
            <p:ph type="ftr" sz="quarter" idx="14"/>
          </p:nvPr>
        </p:nvSpPr>
        <p:spPr>
          <a:xfrm>
            <a:off x="3125110" y="6493125"/>
            <a:ext cx="7524000" cy="188160"/>
          </a:xfrm>
        </p:spPr>
        <p:txBody>
          <a:bodyPr/>
          <a:lstStyle/>
          <a:p>
            <a:endParaRPr lang="en-GB" dirty="0"/>
          </a:p>
        </p:txBody>
      </p:sp>
    </p:spTree>
    <p:extLst>
      <p:ext uri="{BB962C8B-B14F-4D97-AF65-F5344CB8AC3E}">
        <p14:creationId xmlns:p14="http://schemas.microsoft.com/office/powerpoint/2010/main" val="576048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mall text slide with secondary image">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575734" y="738188"/>
            <a:ext cx="5568951" cy="377825"/>
          </a:xfrm>
        </p:spPr>
        <p:txBody>
          <a:bodyPr/>
          <a:lstStyle>
            <a:lvl1pPr marL="0" indent="0">
              <a:buNone/>
              <a:defRPr baseline="0"/>
            </a:lvl1pPr>
          </a:lstStyle>
          <a:p>
            <a:pPr lvl="0"/>
            <a:r>
              <a:rPr lang="en-US" dirty="0"/>
              <a:t>Click to add sub-heading</a:t>
            </a:r>
          </a:p>
        </p:txBody>
      </p:sp>
      <p:sp>
        <p:nvSpPr>
          <p:cNvPr id="2" name="Heading"/>
          <p:cNvSpPr>
            <a:spLocks noGrp="1"/>
          </p:cNvSpPr>
          <p:nvPr>
            <p:ph type="title" hasCustomPrompt="1"/>
          </p:nvPr>
        </p:nvSpPr>
        <p:spPr>
          <a:xfrm>
            <a:off x="575734" y="404814"/>
            <a:ext cx="5568951" cy="333741"/>
          </a:xfrm>
        </p:spPr>
        <p:txBody>
          <a:bodyPr anchor="ctr">
            <a:noAutofit/>
          </a:bodyPr>
          <a:lstStyle>
            <a:lvl1pPr>
              <a:defRPr sz="2100" baseline="0"/>
            </a:lvl1pPr>
          </a:lstStyle>
          <a:p>
            <a:r>
              <a:rPr lang="en-US" dirty="0"/>
              <a:t>Click to add Heading</a:t>
            </a:r>
          </a:p>
        </p:txBody>
      </p:sp>
      <p:sp>
        <p:nvSpPr>
          <p:cNvPr id="5" name="Picture Placeholder 4"/>
          <p:cNvSpPr>
            <a:spLocks noGrp="1"/>
          </p:cNvSpPr>
          <p:nvPr>
            <p:ph type="pic" sz="quarter" idx="11" hasCustomPrompt="1"/>
          </p:nvPr>
        </p:nvSpPr>
        <p:spPr>
          <a:xfrm>
            <a:off x="6144685" y="0"/>
            <a:ext cx="6047316" cy="6858000"/>
          </a:xfrm>
        </p:spPr>
        <p:txBody>
          <a:bodyPr anchor="ctr">
            <a:normAutofit/>
          </a:bodyPr>
          <a:lstStyle>
            <a:lvl1pPr marL="0" indent="0" algn="ctr">
              <a:buNone/>
              <a:defRPr sz="1100" baseline="0"/>
            </a:lvl1pPr>
          </a:lstStyle>
          <a:p>
            <a:r>
              <a:rPr lang="en-US" dirty="0"/>
              <a:t>Click  to add secondary image here</a:t>
            </a:r>
          </a:p>
          <a:p>
            <a:r>
              <a:rPr lang="en-US" dirty="0"/>
              <a:t>(Ensure image is right to the edge of the slide)</a:t>
            </a:r>
          </a:p>
        </p:txBody>
      </p:sp>
      <p:sp>
        <p:nvSpPr>
          <p:cNvPr id="12" name="Content Placeholder 7"/>
          <p:cNvSpPr>
            <a:spLocks noGrp="1"/>
          </p:cNvSpPr>
          <p:nvPr>
            <p:ph sz="quarter" idx="16"/>
          </p:nvPr>
        </p:nvSpPr>
        <p:spPr>
          <a:xfrm>
            <a:off x="575734" y="1116014"/>
            <a:ext cx="5568951" cy="5189537"/>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10" name="TextBox 9"/>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17" name="Footer Placeholder 2"/>
          <p:cNvSpPr>
            <a:spLocks noGrp="1"/>
          </p:cNvSpPr>
          <p:nvPr>
            <p:ph type="ftr" sz="quarter" idx="14"/>
          </p:nvPr>
        </p:nvSpPr>
        <p:spPr>
          <a:xfrm>
            <a:off x="3125110" y="6493125"/>
            <a:ext cx="7524000" cy="188160"/>
          </a:xfrm>
        </p:spPr>
        <p:txBody>
          <a:bodyPr/>
          <a:lstStyle/>
          <a:p>
            <a:endParaRPr lang="en-GB" dirty="0"/>
          </a:p>
        </p:txBody>
      </p:sp>
    </p:spTree>
    <p:extLst>
      <p:ext uri="{BB962C8B-B14F-4D97-AF65-F5344CB8AC3E}">
        <p14:creationId xmlns:p14="http://schemas.microsoft.com/office/powerpoint/2010/main" val="1797608505"/>
      </p:ext>
    </p:extLst>
  </p:cSld>
  <p:clrMapOvr>
    <a:masterClrMapping/>
  </p:clrMapOvr>
  <p:extLst>
    <p:ext uri="{DCECCB84-F9BA-43D5-87BE-67443E8EF086}">
      <p15:sldGuideLst xmlns:p15="http://schemas.microsoft.com/office/powerpoint/2012/main">
        <p15:guide id="1" orient="horz" pos="709" userDrawn="1">
          <p15:clr>
            <a:srgbClr val="FBAE40"/>
          </p15:clr>
        </p15:guide>
        <p15:guide id="2" orient="horz" pos="95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mall text slide - 2 secondary images">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575733" y="1520826"/>
            <a:ext cx="5471584" cy="4784725"/>
          </a:xfrm>
        </p:spPr>
        <p:txBody>
          <a:bodyPr/>
          <a:lstStyle>
            <a:lvl1pPr marL="171450" indent="-171450">
              <a:spcBef>
                <a:spcPts val="1200"/>
              </a:spcBef>
              <a:spcAft>
                <a:spcPts val="0"/>
              </a:spcAft>
              <a:buFont typeface="Verdana" panose="020B0604030504040204" pitchFamily="34" charset="0"/>
              <a:buChar char="−"/>
              <a:defRPr sz="1200" b="1">
                <a:solidFill>
                  <a:schemeClr val="accent1"/>
                </a:solidFill>
              </a:defRPr>
            </a:lvl1pPr>
            <a:lvl2pPr marL="176212" indent="0">
              <a:spcBef>
                <a:spcPts val="0"/>
              </a:spcBef>
              <a:buFontTx/>
              <a:buNone/>
              <a:defRPr sz="1200" baseline="0"/>
            </a:lvl2pPr>
          </a:lstStyle>
          <a:p>
            <a:pPr lvl="0"/>
            <a:r>
              <a:rPr lang="en-US" dirty="0"/>
              <a:t>Click to add bullet item here</a:t>
            </a:r>
          </a:p>
          <a:p>
            <a:pPr lvl="0"/>
            <a:r>
              <a:rPr lang="en-US" dirty="0"/>
              <a:t>Click to add bullet item here</a:t>
            </a:r>
          </a:p>
          <a:p>
            <a:pPr lvl="1"/>
            <a:r>
              <a:rPr lang="en-US" dirty="0"/>
              <a:t>Click to add sub-item here</a:t>
            </a:r>
          </a:p>
        </p:txBody>
      </p:sp>
      <p:sp>
        <p:nvSpPr>
          <p:cNvPr id="7" name="Sub-heading"/>
          <p:cNvSpPr>
            <a:spLocks noGrp="1"/>
          </p:cNvSpPr>
          <p:nvPr>
            <p:ph type="body" sz="quarter" idx="10" hasCustomPrompt="1"/>
          </p:nvPr>
        </p:nvSpPr>
        <p:spPr>
          <a:xfrm>
            <a:off x="575734" y="738188"/>
            <a:ext cx="5568951" cy="377825"/>
          </a:xfrm>
        </p:spPr>
        <p:txBody>
          <a:bodyPr/>
          <a:lstStyle>
            <a:lvl1pPr marL="0" indent="0">
              <a:buNone/>
              <a:defRPr baseline="0"/>
            </a:lvl1pPr>
          </a:lstStyle>
          <a:p>
            <a:pPr lvl="0"/>
            <a:r>
              <a:rPr lang="en-US" dirty="0"/>
              <a:t>Click to add sub-heading</a:t>
            </a:r>
          </a:p>
        </p:txBody>
      </p:sp>
      <p:sp>
        <p:nvSpPr>
          <p:cNvPr id="2" name="Heading"/>
          <p:cNvSpPr>
            <a:spLocks noGrp="1"/>
          </p:cNvSpPr>
          <p:nvPr>
            <p:ph type="title" hasCustomPrompt="1"/>
          </p:nvPr>
        </p:nvSpPr>
        <p:spPr>
          <a:xfrm>
            <a:off x="575734" y="404814"/>
            <a:ext cx="5568951" cy="333741"/>
          </a:xfrm>
        </p:spPr>
        <p:txBody>
          <a:bodyPr anchor="ctr">
            <a:noAutofit/>
          </a:bodyPr>
          <a:lstStyle>
            <a:lvl1pPr>
              <a:defRPr sz="2100" baseline="0"/>
            </a:lvl1pPr>
          </a:lstStyle>
          <a:p>
            <a:r>
              <a:rPr lang="en-US" dirty="0"/>
              <a:t>Click to add Heading</a:t>
            </a:r>
          </a:p>
        </p:txBody>
      </p:sp>
      <p:sp>
        <p:nvSpPr>
          <p:cNvPr id="5" name="Picture Placeholder 4"/>
          <p:cNvSpPr>
            <a:spLocks noGrp="1"/>
          </p:cNvSpPr>
          <p:nvPr>
            <p:ph type="pic" sz="quarter" idx="11" hasCustomPrompt="1"/>
          </p:nvPr>
        </p:nvSpPr>
        <p:spPr>
          <a:xfrm>
            <a:off x="6144685" y="404813"/>
            <a:ext cx="5471583" cy="2987675"/>
          </a:xfrm>
        </p:spPr>
        <p:txBody>
          <a:bodyPr anchor="ctr">
            <a:normAutofit/>
          </a:bodyPr>
          <a:lstStyle>
            <a:lvl1pPr marL="0" indent="0" algn="ctr">
              <a:buNone/>
              <a:defRPr sz="1400" baseline="0"/>
            </a:lvl1pPr>
          </a:lstStyle>
          <a:p>
            <a:r>
              <a:rPr lang="en-US" dirty="0"/>
              <a:t>Click  to add secondary image here</a:t>
            </a:r>
          </a:p>
        </p:txBody>
      </p:sp>
      <p:sp>
        <p:nvSpPr>
          <p:cNvPr id="6" name="Picture Placeholder 5"/>
          <p:cNvSpPr>
            <a:spLocks noGrp="1"/>
          </p:cNvSpPr>
          <p:nvPr>
            <p:ph type="pic" sz="quarter" idx="12" hasCustomPrompt="1"/>
          </p:nvPr>
        </p:nvSpPr>
        <p:spPr>
          <a:xfrm>
            <a:off x="6144685" y="3465514"/>
            <a:ext cx="5471583" cy="2987675"/>
          </a:xfrm>
        </p:spPr>
        <p:txBody>
          <a:bodyPr anchor="ctr">
            <a:normAutofit/>
          </a:bodyPr>
          <a:lstStyle>
            <a:lvl1pPr marL="0" indent="0" algn="ctr">
              <a:buNone/>
              <a:defRPr sz="1400"/>
            </a:lvl1pPr>
          </a:lstStyle>
          <a:p>
            <a:r>
              <a:rPr lang="en-US" sz="1400" dirty="0"/>
              <a:t>Click to add secondary image here</a:t>
            </a:r>
            <a:endParaRPr lang="en-US" dirty="0"/>
          </a:p>
        </p:txBody>
      </p:sp>
      <p:sp>
        <p:nvSpPr>
          <p:cNvPr id="12"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11" name="TextBox 10"/>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17" name="Footer Placeholder 2"/>
          <p:cNvSpPr>
            <a:spLocks noGrp="1"/>
          </p:cNvSpPr>
          <p:nvPr>
            <p:ph type="ftr" sz="quarter" idx="14"/>
          </p:nvPr>
        </p:nvSpPr>
        <p:spPr>
          <a:xfrm>
            <a:off x="3125110" y="6493125"/>
            <a:ext cx="7524000" cy="188160"/>
          </a:xfrm>
        </p:spPr>
        <p:txBody>
          <a:bodyPr/>
          <a:lstStyle/>
          <a:p>
            <a:endParaRPr lang="en-GB" dirty="0"/>
          </a:p>
        </p:txBody>
      </p:sp>
    </p:spTree>
    <p:extLst>
      <p:ext uri="{BB962C8B-B14F-4D97-AF65-F5344CB8AC3E}">
        <p14:creationId xmlns:p14="http://schemas.microsoft.com/office/powerpoint/2010/main" val="2518537454"/>
      </p:ext>
    </p:extLst>
  </p:cSld>
  <p:clrMapOvr>
    <a:masterClrMapping/>
  </p:clrMapOvr>
  <p:extLst>
    <p:ext uri="{DCECCB84-F9BA-43D5-87BE-67443E8EF086}">
      <p15:sldGuideLst xmlns:p15="http://schemas.microsoft.com/office/powerpoint/2012/main">
        <p15:guide id="0" orient="horz" pos="2160" userDrawn="1">
          <p15:clr>
            <a:srgbClr val="FBAE40"/>
          </p15:clr>
        </p15:guide>
        <p15:guide id="1" orient="horz" pos="709" userDrawn="1">
          <p15:clr>
            <a:srgbClr val="FBAE40"/>
          </p15:clr>
        </p15:guide>
        <p15:guide id="2" orient="horz" pos="958" userDrawn="1">
          <p15:clr>
            <a:srgbClr val="FBAE40"/>
          </p15:clr>
        </p15:guide>
        <p15:guide id="3" orient="horz" pos="2137" userDrawn="1">
          <p15:clr>
            <a:srgbClr val="FBAE40"/>
          </p15:clr>
        </p15:guide>
        <p15:guide id="4" orient="horz" pos="218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arge text slide - 3 secondary images">
    <p:spTree>
      <p:nvGrpSpPr>
        <p:cNvPr id="1" name=""/>
        <p:cNvGrpSpPr/>
        <p:nvPr/>
      </p:nvGrpSpPr>
      <p:grpSpPr>
        <a:xfrm>
          <a:off x="0" y="0"/>
          <a:ext cx="0" cy="0"/>
          <a:chOff x="0" y="0"/>
          <a:chExt cx="0" cy="0"/>
        </a:xfrm>
      </p:grpSpPr>
      <p:sp>
        <p:nvSpPr>
          <p:cNvPr id="9" name="Intro line"/>
          <p:cNvSpPr>
            <a:spLocks noGrp="1"/>
          </p:cNvSpPr>
          <p:nvPr>
            <p:ph type="body" sz="quarter" idx="11" hasCustomPrompt="1"/>
          </p:nvPr>
        </p:nvSpPr>
        <p:spPr>
          <a:xfrm>
            <a:off x="601839" y="2097088"/>
            <a:ext cx="5542845" cy="417512"/>
          </a:xfrm>
        </p:spPr>
        <p:txBody>
          <a:bodyPr/>
          <a:lstStyle>
            <a:lvl1pPr marL="0" indent="0">
              <a:buNone/>
              <a:defRPr/>
            </a:lvl1pPr>
          </a:lstStyle>
          <a:p>
            <a:pPr lvl="0"/>
            <a:r>
              <a:rPr lang="en-US" dirty="0"/>
              <a:t>Click to add Intro item here</a:t>
            </a:r>
          </a:p>
        </p:txBody>
      </p:sp>
      <p:sp>
        <p:nvSpPr>
          <p:cNvPr id="7" name="Sub-heading"/>
          <p:cNvSpPr>
            <a:spLocks noGrp="1"/>
          </p:cNvSpPr>
          <p:nvPr>
            <p:ph type="body" sz="quarter" idx="10" hasCustomPrompt="1"/>
          </p:nvPr>
        </p:nvSpPr>
        <p:spPr>
          <a:xfrm>
            <a:off x="575734" y="738188"/>
            <a:ext cx="11040533" cy="377825"/>
          </a:xfrm>
        </p:spPr>
        <p:txBody>
          <a:bodyPr/>
          <a:lstStyle>
            <a:lvl1pPr marL="0" indent="0">
              <a:buNone/>
              <a:defRPr baseline="0"/>
            </a:lvl1pPr>
          </a:lstStyle>
          <a:p>
            <a:pPr lvl="0"/>
            <a:r>
              <a:rPr lang="en-US" dirty="0"/>
              <a:t>Click to add sub-heading</a:t>
            </a:r>
          </a:p>
        </p:txBody>
      </p:sp>
      <p:sp>
        <p:nvSpPr>
          <p:cNvPr id="2" name="Heading"/>
          <p:cNvSpPr>
            <a:spLocks noGrp="1"/>
          </p:cNvSpPr>
          <p:nvPr>
            <p:ph type="title" hasCustomPrompt="1"/>
          </p:nvPr>
        </p:nvSpPr>
        <p:spPr>
          <a:xfrm>
            <a:off x="575734" y="404814"/>
            <a:ext cx="11040533" cy="333741"/>
          </a:xfrm>
        </p:spPr>
        <p:txBody>
          <a:bodyPr anchor="ctr">
            <a:noAutofit/>
          </a:bodyPr>
          <a:lstStyle>
            <a:lvl1pPr>
              <a:defRPr sz="2100" baseline="0"/>
            </a:lvl1pPr>
          </a:lstStyle>
          <a:p>
            <a:r>
              <a:rPr lang="en-US" dirty="0"/>
              <a:t>Click to add Heading</a:t>
            </a:r>
          </a:p>
        </p:txBody>
      </p:sp>
      <p:sp>
        <p:nvSpPr>
          <p:cNvPr id="6" name="Picture Placeholder 5"/>
          <p:cNvSpPr>
            <a:spLocks noGrp="1"/>
          </p:cNvSpPr>
          <p:nvPr>
            <p:ph type="pic" sz="quarter" idx="12" hasCustomPrompt="1"/>
          </p:nvPr>
        </p:nvSpPr>
        <p:spPr>
          <a:xfrm>
            <a:off x="6170790" y="404813"/>
            <a:ext cx="5445477" cy="1901031"/>
          </a:xfrm>
        </p:spPr>
        <p:txBody>
          <a:bodyPr anchor="ctr"/>
          <a:lstStyle>
            <a:lvl1pPr marL="0" indent="0" algn="ctr">
              <a:buNone/>
              <a:defRPr sz="1600" baseline="0"/>
            </a:lvl1pPr>
          </a:lstStyle>
          <a:p>
            <a:r>
              <a:rPr lang="en-US" dirty="0"/>
              <a:t>Click to add secondary imagery here</a:t>
            </a:r>
          </a:p>
        </p:txBody>
      </p:sp>
      <p:sp>
        <p:nvSpPr>
          <p:cNvPr id="11" name="Picture Placeholder 5"/>
          <p:cNvSpPr>
            <a:spLocks noGrp="1"/>
          </p:cNvSpPr>
          <p:nvPr>
            <p:ph type="pic" sz="quarter" idx="13" hasCustomPrompt="1"/>
          </p:nvPr>
        </p:nvSpPr>
        <p:spPr>
          <a:xfrm>
            <a:off x="6170790" y="2478485"/>
            <a:ext cx="5445477" cy="1901031"/>
          </a:xfrm>
        </p:spPr>
        <p:txBody>
          <a:bodyPr anchor="ctr"/>
          <a:lstStyle>
            <a:lvl1pPr marL="0" indent="0" algn="ctr">
              <a:buNone/>
              <a:defRPr sz="1600" baseline="0"/>
            </a:lvl1pPr>
          </a:lstStyle>
          <a:p>
            <a:r>
              <a:rPr lang="en-US" dirty="0"/>
              <a:t>Click to add secondary imagery here</a:t>
            </a:r>
          </a:p>
        </p:txBody>
      </p:sp>
      <p:sp>
        <p:nvSpPr>
          <p:cNvPr id="12" name="Picture Placeholder 5"/>
          <p:cNvSpPr>
            <a:spLocks noGrp="1"/>
          </p:cNvSpPr>
          <p:nvPr>
            <p:ph type="pic" sz="quarter" idx="14" hasCustomPrompt="1"/>
          </p:nvPr>
        </p:nvSpPr>
        <p:spPr>
          <a:xfrm>
            <a:off x="6170790" y="4552158"/>
            <a:ext cx="5445477" cy="1901031"/>
          </a:xfrm>
        </p:spPr>
        <p:txBody>
          <a:bodyPr anchor="ctr"/>
          <a:lstStyle>
            <a:lvl1pPr marL="0" indent="0" algn="ctr">
              <a:buNone/>
              <a:defRPr sz="1600" baseline="0"/>
            </a:lvl1pPr>
          </a:lstStyle>
          <a:p>
            <a:r>
              <a:rPr lang="en-US" dirty="0"/>
              <a:t>Click to add secondary imagery here</a:t>
            </a:r>
          </a:p>
        </p:txBody>
      </p:sp>
      <p:sp>
        <p:nvSpPr>
          <p:cNvPr id="16" name="Content Placeholder 7"/>
          <p:cNvSpPr>
            <a:spLocks noGrp="1"/>
          </p:cNvSpPr>
          <p:nvPr>
            <p:ph sz="quarter" idx="18"/>
          </p:nvPr>
        </p:nvSpPr>
        <p:spPr>
          <a:xfrm>
            <a:off x="601839" y="2514600"/>
            <a:ext cx="5542846" cy="3790950"/>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13" name="TextBox 12"/>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20" name="Footer Placeholder 2"/>
          <p:cNvSpPr>
            <a:spLocks noGrp="1"/>
          </p:cNvSpPr>
          <p:nvPr>
            <p:ph type="ftr" sz="quarter" idx="19"/>
          </p:nvPr>
        </p:nvSpPr>
        <p:spPr>
          <a:xfrm>
            <a:off x="3125110" y="6493125"/>
            <a:ext cx="7524000" cy="188160"/>
          </a:xfrm>
        </p:spPr>
        <p:txBody>
          <a:bodyPr/>
          <a:lstStyle/>
          <a:p>
            <a:endParaRPr lang="en-GB" dirty="0"/>
          </a:p>
        </p:txBody>
      </p:sp>
    </p:spTree>
    <p:extLst>
      <p:ext uri="{BB962C8B-B14F-4D97-AF65-F5344CB8AC3E}">
        <p14:creationId xmlns:p14="http://schemas.microsoft.com/office/powerpoint/2010/main" val="2908620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0" y="2457450"/>
            <a:ext cx="11041200" cy="459398"/>
          </a:xfrm>
        </p:spPr>
        <p:txBody>
          <a:bodyPr anchor="b">
            <a:noAutofit/>
          </a:bodyPr>
          <a:lstStyle>
            <a:lvl1pPr algn="l">
              <a:defRPr sz="2400"/>
            </a:lvl1pPr>
          </a:lstStyle>
          <a:p>
            <a:r>
              <a:rPr lang="en-US" dirty="0"/>
              <a:t>Click to edit Divider Heading</a:t>
            </a:r>
          </a:p>
        </p:txBody>
      </p:sp>
      <p:sp>
        <p:nvSpPr>
          <p:cNvPr id="3" name="Text Placeholder 2"/>
          <p:cNvSpPr>
            <a:spLocks noGrp="1"/>
          </p:cNvSpPr>
          <p:nvPr>
            <p:ph type="body" idx="1" hasCustomPrompt="1"/>
          </p:nvPr>
        </p:nvSpPr>
        <p:spPr>
          <a:xfrm>
            <a:off x="612000" y="2916848"/>
            <a:ext cx="11041200" cy="465992"/>
          </a:xfrm>
        </p:spPr>
        <p:txBody>
          <a:bodyPr>
            <a:noAutofit/>
          </a:bodyPr>
          <a:lstStyle>
            <a:lvl1pPr marL="0" indent="0" algn="l">
              <a:buNone/>
              <a:defRPr sz="24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Divider sub-heading</a:t>
            </a:r>
          </a:p>
        </p:txBody>
      </p:sp>
    </p:spTree>
    <p:extLst>
      <p:ext uri="{BB962C8B-B14F-4D97-AF65-F5344CB8AC3E}">
        <p14:creationId xmlns:p14="http://schemas.microsoft.com/office/powerpoint/2010/main" val="35217389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54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vider - secondary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5480" y="2457451"/>
            <a:ext cx="4306437" cy="641839"/>
          </a:xfrm>
        </p:spPr>
        <p:txBody>
          <a:bodyPr anchor="t">
            <a:noAutofit/>
          </a:bodyPr>
          <a:lstStyle>
            <a:lvl1pPr algn="l">
              <a:defRPr sz="2100"/>
            </a:lvl1pPr>
          </a:lstStyle>
          <a:p>
            <a:r>
              <a:rPr lang="en-GB" noProof="0" dirty="0"/>
              <a:t>Click to edit Divider Heading</a:t>
            </a:r>
          </a:p>
        </p:txBody>
      </p:sp>
      <p:sp>
        <p:nvSpPr>
          <p:cNvPr id="3" name="Text Placeholder 2"/>
          <p:cNvSpPr>
            <a:spLocks noGrp="1"/>
          </p:cNvSpPr>
          <p:nvPr>
            <p:ph type="body" idx="1" hasCustomPrompt="1"/>
          </p:nvPr>
        </p:nvSpPr>
        <p:spPr>
          <a:xfrm>
            <a:off x="445479" y="3127864"/>
            <a:ext cx="4306440" cy="740752"/>
          </a:xfrm>
        </p:spPr>
        <p:txBody>
          <a:bodyPr>
            <a:noAutofit/>
          </a:bodyPr>
          <a:lstStyle>
            <a:lvl1pPr marL="0" indent="0" algn="l">
              <a:buNone/>
              <a:defRPr sz="2100">
                <a:solidFill>
                  <a:schemeClr val="tx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a:t>Click to edit Divider sub-heading</a:t>
            </a:r>
          </a:p>
        </p:txBody>
      </p:sp>
      <p:sp>
        <p:nvSpPr>
          <p:cNvPr id="5" name="Picture Placeholder 4"/>
          <p:cNvSpPr>
            <a:spLocks noGrp="1"/>
          </p:cNvSpPr>
          <p:nvPr>
            <p:ph type="pic" sz="quarter" idx="10" hasCustomPrompt="1"/>
          </p:nvPr>
        </p:nvSpPr>
        <p:spPr>
          <a:xfrm>
            <a:off x="4751917" y="0"/>
            <a:ext cx="7440083" cy="6858000"/>
          </a:xfrm>
        </p:spPr>
        <p:txBody>
          <a:bodyPr anchor="ctr">
            <a:normAutofit/>
          </a:bodyPr>
          <a:lstStyle>
            <a:lvl1pPr marL="0" indent="0" algn="ctr">
              <a:buNone/>
              <a:defRPr sz="1800" baseline="0"/>
            </a:lvl1pPr>
          </a:lstStyle>
          <a:p>
            <a:r>
              <a:rPr lang="en-GB" noProof="0" dirty="0"/>
              <a:t>Click to add secondary image here </a:t>
            </a:r>
          </a:p>
          <a:p>
            <a:r>
              <a:rPr lang="en-GB" noProof="0" dirty="0"/>
              <a:t>(ensure it is right up to the edge of the slide)</a:t>
            </a:r>
          </a:p>
        </p:txBody>
      </p:sp>
    </p:spTree>
    <p:extLst>
      <p:ext uri="{BB962C8B-B14F-4D97-AF65-F5344CB8AC3E}">
        <p14:creationId xmlns:p14="http://schemas.microsoft.com/office/powerpoint/2010/main" val="36983170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54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2" name="Heading"/>
          <p:cNvSpPr>
            <a:spLocks noGrp="1"/>
          </p:cNvSpPr>
          <p:nvPr>
            <p:ph type="title" hasCustomPrompt="1"/>
          </p:nvPr>
        </p:nvSpPr>
        <p:spPr>
          <a:xfrm>
            <a:off x="612000" y="432000"/>
            <a:ext cx="11040533" cy="333741"/>
          </a:xfrm>
        </p:spPr>
        <p:txBody>
          <a:bodyPr anchor="ctr">
            <a:noAutofit/>
          </a:bodyPr>
          <a:lstStyle>
            <a:lvl1pPr>
              <a:defRPr sz="2100" baseline="0">
                <a:solidFill>
                  <a:schemeClr val="accent1"/>
                </a:solidFill>
              </a:defRPr>
            </a:lvl1pPr>
          </a:lstStyle>
          <a:p>
            <a:r>
              <a:rPr lang="en-GB" noProof="0" dirty="0"/>
              <a:t>Click to add Agenda heading</a:t>
            </a:r>
          </a:p>
        </p:txBody>
      </p:sp>
      <p:sp>
        <p:nvSpPr>
          <p:cNvPr id="6" name="Picture Placeholder 5"/>
          <p:cNvSpPr>
            <a:spLocks noGrp="1"/>
          </p:cNvSpPr>
          <p:nvPr>
            <p:ph type="pic" sz="quarter" idx="10" hasCustomPrompt="1"/>
          </p:nvPr>
        </p:nvSpPr>
        <p:spPr>
          <a:xfrm>
            <a:off x="7535334" y="1233488"/>
            <a:ext cx="4080933" cy="5219700"/>
          </a:xfrm>
        </p:spPr>
        <p:txBody>
          <a:bodyPr anchor="ctr"/>
          <a:lstStyle>
            <a:lvl1pPr marL="0" indent="0" algn="ctr">
              <a:buNone/>
              <a:defRPr baseline="0"/>
            </a:lvl1pPr>
          </a:lstStyle>
          <a:p>
            <a:r>
              <a:rPr lang="en-GB" noProof="0" dirty="0"/>
              <a:t>Please add a primary image from the Brand Library</a:t>
            </a:r>
          </a:p>
        </p:txBody>
      </p:sp>
      <p:sp>
        <p:nvSpPr>
          <p:cNvPr id="8" name="Content Placeholder 7"/>
          <p:cNvSpPr>
            <a:spLocks noGrp="1"/>
          </p:cNvSpPr>
          <p:nvPr>
            <p:ph sz="quarter" idx="13" hasCustomPrompt="1"/>
          </p:nvPr>
        </p:nvSpPr>
        <p:spPr>
          <a:xfrm>
            <a:off x="612000" y="1233488"/>
            <a:ext cx="6667500" cy="5219700"/>
          </a:xfrm>
        </p:spPr>
        <p:txBody>
          <a:bodyPr/>
          <a:lstStyle>
            <a:lvl2pPr marL="720000" indent="-360000">
              <a:defRPr/>
            </a:lvl2pPr>
            <a:lvl3pPr marL="1080000" indent="-360000">
              <a:defRPr/>
            </a:lvl3pPr>
            <a:lvl4pPr marL="1440000" indent="-360000">
              <a:defRPr/>
            </a:lvl4pPr>
            <a:lvl5pPr marL="1800000" indent="-360000">
              <a:defRPr/>
            </a:lvl5pPr>
          </a:lstStyle>
          <a:p>
            <a:pPr lvl="0"/>
            <a:r>
              <a:rPr lang="en-GB" noProof="0" dirty="0"/>
              <a:t>Click to add agenda item here</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13" name="TextBox 12"/>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9" name="Footer Placeholder 2"/>
          <p:cNvSpPr>
            <a:spLocks noGrp="1"/>
          </p:cNvSpPr>
          <p:nvPr>
            <p:ph type="ftr" sz="quarter" idx="14"/>
          </p:nvPr>
        </p:nvSpPr>
        <p:spPr>
          <a:xfrm>
            <a:off x="3125110" y="6493125"/>
            <a:ext cx="7524000" cy="188160"/>
          </a:xfrm>
        </p:spPr>
        <p:txBody>
          <a:bodyPr/>
          <a:lstStyle/>
          <a:p>
            <a:endParaRPr lang="en-GB" dirty="0"/>
          </a:p>
        </p:txBody>
      </p:sp>
    </p:spTree>
    <p:extLst>
      <p:ext uri="{BB962C8B-B14F-4D97-AF65-F5344CB8AC3E}">
        <p14:creationId xmlns:p14="http://schemas.microsoft.com/office/powerpoint/2010/main" val="3898063941"/>
      </p:ext>
    </p:extLst>
  </p:cSld>
  <p:clrMapOvr>
    <a:masterClrMapping/>
  </p:clrMapOvr>
  <p:extLst>
    <p:ext uri="{DCECCB84-F9BA-43D5-87BE-67443E8EF086}">
      <p15:sldGuideLst xmlns:p15="http://schemas.microsoft.com/office/powerpoint/2012/main">
        <p15:guide id="1" orient="horz" pos="77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vider - coloured backgroun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4" y="2457450"/>
            <a:ext cx="11040533" cy="459398"/>
          </a:xfrm>
        </p:spPr>
        <p:txBody>
          <a:bodyPr anchor="b">
            <a:noAutofit/>
          </a:bodyPr>
          <a:lstStyle>
            <a:lvl1pPr algn="l">
              <a:defRPr sz="2400" baseline="0">
                <a:solidFill>
                  <a:schemeClr val="bg1"/>
                </a:solidFill>
              </a:defRPr>
            </a:lvl1pPr>
          </a:lstStyle>
          <a:p>
            <a:r>
              <a:rPr lang="en-GB" noProof="0" dirty="0"/>
              <a:t>Click to edit Divider Heading</a:t>
            </a:r>
          </a:p>
        </p:txBody>
      </p:sp>
      <p:sp>
        <p:nvSpPr>
          <p:cNvPr id="3" name="Text Placeholder 2"/>
          <p:cNvSpPr>
            <a:spLocks noGrp="1"/>
          </p:cNvSpPr>
          <p:nvPr>
            <p:ph type="body" idx="1" hasCustomPrompt="1"/>
          </p:nvPr>
        </p:nvSpPr>
        <p:spPr>
          <a:xfrm>
            <a:off x="575733" y="2916848"/>
            <a:ext cx="11040535" cy="465992"/>
          </a:xfrm>
        </p:spPr>
        <p:txBody>
          <a:bodyPr>
            <a:noAutofit/>
          </a:bodyPr>
          <a:lstStyle>
            <a:lvl1pPr marL="0" indent="0" algn="l">
              <a:buNone/>
              <a:defRPr sz="24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a:t>Click to edit Divider sub-heading</a:t>
            </a:r>
          </a:p>
        </p:txBody>
      </p:sp>
    </p:spTree>
    <p:extLst>
      <p:ext uri="{BB962C8B-B14F-4D97-AF65-F5344CB8AC3E}">
        <p14:creationId xmlns:p14="http://schemas.microsoft.com/office/powerpoint/2010/main" val="40095705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54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2100" y="1233486"/>
            <a:ext cx="9486900" cy="2088000"/>
          </a:xfrm>
        </p:spPr>
        <p:txBody>
          <a:bodyPr anchor="t">
            <a:noAutofit/>
          </a:bodyPr>
          <a:lstStyle>
            <a:lvl1pPr algn="l">
              <a:defRPr sz="2100" b="0" i="1">
                <a:solidFill>
                  <a:schemeClr val="bg1"/>
                </a:solidFill>
              </a:defRPr>
            </a:lvl1pPr>
          </a:lstStyle>
          <a:p>
            <a:r>
              <a:rPr lang="en-GB" noProof="0" dirty="0"/>
              <a:t>Click to add in quote here</a:t>
            </a:r>
          </a:p>
        </p:txBody>
      </p:sp>
      <p:sp>
        <p:nvSpPr>
          <p:cNvPr id="3" name="Text Placeholder 2"/>
          <p:cNvSpPr>
            <a:spLocks noGrp="1"/>
          </p:cNvSpPr>
          <p:nvPr>
            <p:ph type="body" idx="1" hasCustomPrompt="1"/>
          </p:nvPr>
        </p:nvSpPr>
        <p:spPr>
          <a:xfrm>
            <a:off x="1562100" y="3361349"/>
            <a:ext cx="8172000" cy="265967"/>
          </a:xfrm>
        </p:spPr>
        <p:txBody>
          <a:bodyPr>
            <a:noAutofit/>
          </a:bodyPr>
          <a:lstStyle>
            <a:lvl1pPr marL="0" indent="0" algn="l">
              <a:buNone/>
              <a:defRPr sz="1200" b="1"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add name of author</a:t>
            </a:r>
          </a:p>
        </p:txBody>
      </p:sp>
      <p:sp>
        <p:nvSpPr>
          <p:cNvPr id="8" name="TextBox 7"/>
          <p:cNvSpPr txBox="1"/>
          <p:nvPr userDrawn="1"/>
        </p:nvSpPr>
        <p:spPr>
          <a:xfrm>
            <a:off x="338667" y="-105705"/>
            <a:ext cx="1899955" cy="2646878"/>
          </a:xfrm>
          <a:prstGeom prst="rect">
            <a:avLst/>
          </a:prstGeom>
          <a:noFill/>
        </p:spPr>
        <p:txBody>
          <a:bodyPr wrap="square" rtlCol="0">
            <a:spAutoFit/>
          </a:bodyPr>
          <a:lstStyle/>
          <a:p>
            <a:r>
              <a:rPr lang="en-GB" sz="16600" b="0" dirty="0">
                <a:solidFill>
                  <a:schemeClr val="bg1"/>
                </a:solidFill>
                <a:latin typeface="Arial Black" panose="020B0A04020102020204" pitchFamily="34" charset="0"/>
                <a:ea typeface="BatangChe" panose="02030609000101010101" pitchFamily="49" charset="-127"/>
                <a:cs typeface="Estrangelo Edessa" panose="03080600000000000000" pitchFamily="66" charset="0"/>
              </a:rPr>
              <a:t>“</a:t>
            </a:r>
            <a:endParaRPr lang="en-GB" sz="13800" b="0" dirty="0">
              <a:solidFill>
                <a:schemeClr val="bg1"/>
              </a:solidFill>
              <a:latin typeface="Arial Black" panose="020B0A04020102020204" pitchFamily="34" charset="0"/>
              <a:ea typeface="BatangChe" panose="02030609000101010101" pitchFamily="49" charset="-127"/>
              <a:cs typeface="Estrangelo Edessa" panose="03080600000000000000" pitchFamily="66" charset="0"/>
            </a:endParaRPr>
          </a:p>
        </p:txBody>
      </p:sp>
      <p:sp>
        <p:nvSpPr>
          <p:cNvPr id="9" name="TextBox 8"/>
          <p:cNvSpPr txBox="1"/>
          <p:nvPr userDrawn="1"/>
        </p:nvSpPr>
        <p:spPr>
          <a:xfrm>
            <a:off x="9975851" y="2985673"/>
            <a:ext cx="1736968" cy="2646878"/>
          </a:xfrm>
          <a:prstGeom prst="rect">
            <a:avLst/>
          </a:prstGeom>
          <a:noFill/>
        </p:spPr>
        <p:txBody>
          <a:bodyPr wrap="square" rtlCol="0">
            <a:spAutoFit/>
          </a:bodyPr>
          <a:lstStyle/>
          <a:p>
            <a:r>
              <a:rPr lang="en-GB" sz="16600" b="0" dirty="0">
                <a:solidFill>
                  <a:schemeClr val="bg1"/>
                </a:solidFill>
                <a:latin typeface="Arial Black" panose="020B0A04020102020204" pitchFamily="34" charset="0"/>
                <a:ea typeface="BatangChe" panose="02030609000101010101" pitchFamily="49" charset="-127"/>
                <a:cs typeface="Estrangelo Edessa" panose="03080600000000000000" pitchFamily="66" charset="0"/>
              </a:rPr>
              <a:t>”</a:t>
            </a:r>
            <a:endParaRPr lang="en-GB" sz="13800" b="0" dirty="0">
              <a:solidFill>
                <a:schemeClr val="bg1"/>
              </a:solidFill>
              <a:latin typeface="Arial Black" panose="020B0A04020102020204" pitchFamily="34" charset="0"/>
              <a:ea typeface="BatangChe" panose="02030609000101010101" pitchFamily="49" charset="-127"/>
              <a:cs typeface="Estrangelo Edessa" panose="03080600000000000000" pitchFamily="66" charset="0"/>
            </a:endParaRPr>
          </a:p>
        </p:txBody>
      </p:sp>
    </p:spTree>
    <p:extLst>
      <p:ext uri="{BB962C8B-B14F-4D97-AF65-F5344CB8AC3E}">
        <p14:creationId xmlns:p14="http://schemas.microsoft.com/office/powerpoint/2010/main" val="26673849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54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rande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Sub-heading"/>
          <p:cNvSpPr>
            <a:spLocks noGrp="1"/>
          </p:cNvSpPr>
          <p:nvPr>
            <p:ph type="body" sz="quarter" idx="10" hasCustomPrompt="1"/>
          </p:nvPr>
        </p:nvSpPr>
        <p:spPr>
          <a:xfrm>
            <a:off x="612000" y="792000"/>
            <a:ext cx="11040533" cy="377825"/>
          </a:xfrm>
        </p:spPr>
        <p:txBody>
          <a:bodyPr/>
          <a:lstStyle>
            <a:lvl1pPr marL="0" indent="0">
              <a:buNone/>
              <a:defRPr baseline="0"/>
            </a:lvl1pPr>
          </a:lstStyle>
          <a:p>
            <a:pPr lvl="0"/>
            <a:r>
              <a:rPr lang="en-US" dirty="0"/>
              <a:t>Click to add sub-heading</a:t>
            </a:r>
          </a:p>
        </p:txBody>
      </p:sp>
      <p:sp>
        <p:nvSpPr>
          <p:cNvPr id="8" name="Chart Placeholder 7"/>
          <p:cNvSpPr>
            <a:spLocks noGrp="1"/>
          </p:cNvSpPr>
          <p:nvPr>
            <p:ph type="chart" sz="quarter" idx="11" hasCustomPrompt="1"/>
          </p:nvPr>
        </p:nvSpPr>
        <p:spPr>
          <a:xfrm>
            <a:off x="612000" y="1665288"/>
            <a:ext cx="11040533" cy="4787900"/>
          </a:xfrm>
        </p:spPr>
        <p:txBody>
          <a:bodyPr>
            <a:normAutofit/>
          </a:bodyPr>
          <a:lstStyle>
            <a:lvl1pPr marL="0" indent="0" algn="l">
              <a:buFont typeface="Arial" panose="020B0604020202020204" pitchFamily="34" charset="0"/>
              <a:buNone/>
              <a:defRPr sz="1400" i="1" baseline="0"/>
            </a:lvl1pPr>
          </a:lstStyle>
          <a:p>
            <a:r>
              <a:rPr lang="en-US" dirty="0"/>
              <a:t>1. Click the icon below to create an Eversheds Sutherland branded chart</a:t>
            </a:r>
            <a:br>
              <a:rPr lang="en-US" dirty="0"/>
            </a:br>
            <a:r>
              <a:rPr lang="en-US" dirty="0"/>
              <a:t>2. Select Templates</a:t>
            </a:r>
            <a:br>
              <a:rPr lang="en-US" dirty="0"/>
            </a:br>
            <a:r>
              <a:rPr lang="en-US" dirty="0"/>
              <a:t>3. Choose between Bar, Doughnut, Line with copy, Line</a:t>
            </a:r>
          </a:p>
        </p:txBody>
      </p:sp>
      <p:sp>
        <p:nvSpPr>
          <p:cNvPr id="11"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9" name="TextBox 8"/>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15" name="Footer Placeholder 2"/>
          <p:cNvSpPr>
            <a:spLocks noGrp="1"/>
          </p:cNvSpPr>
          <p:nvPr>
            <p:ph type="ftr" sz="quarter" idx="14"/>
          </p:nvPr>
        </p:nvSpPr>
        <p:spPr>
          <a:xfrm>
            <a:off x="3125110" y="6493125"/>
            <a:ext cx="7524000" cy="188160"/>
          </a:xfrm>
        </p:spPr>
        <p:txBody>
          <a:bodyPr/>
          <a:lstStyle/>
          <a:p>
            <a:endParaRPr lang="en-GB" dirty="0"/>
          </a:p>
        </p:txBody>
      </p:sp>
    </p:spTree>
    <p:extLst>
      <p:ext uri="{BB962C8B-B14F-4D97-AF65-F5344CB8AC3E}">
        <p14:creationId xmlns:p14="http://schemas.microsoft.com/office/powerpoint/2010/main" val="597135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am Profile - 1 peopl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612000" y="4767521"/>
            <a:ext cx="3966466" cy="1522533"/>
          </a:xfrm>
        </p:spPr>
        <p:txBody>
          <a:bodyPr>
            <a:normAutofit/>
          </a:bodyPr>
          <a:lstStyle>
            <a:lvl1pPr marL="0" indent="0">
              <a:buFont typeface="Verdana" panose="020B0604030504040204" pitchFamily="34" charset="0"/>
              <a:buNone/>
              <a:defRPr sz="1200"/>
            </a:lvl1pPr>
            <a:lvl2pPr>
              <a:defRPr baseline="0"/>
            </a:lvl2pPr>
          </a:lstStyle>
          <a:p>
            <a:pPr lvl="0"/>
            <a:r>
              <a:rPr lang="en-US" dirty="0"/>
              <a:t>Click to edit profile text</a:t>
            </a:r>
          </a:p>
        </p:txBody>
      </p:sp>
      <p:sp>
        <p:nvSpPr>
          <p:cNvPr id="9" name="Intro line"/>
          <p:cNvSpPr>
            <a:spLocks noGrp="1"/>
          </p:cNvSpPr>
          <p:nvPr>
            <p:ph type="body" sz="quarter" idx="11" hasCustomPrompt="1"/>
          </p:nvPr>
        </p:nvSpPr>
        <p:spPr>
          <a:xfrm>
            <a:off x="612000" y="4049423"/>
            <a:ext cx="2793076" cy="259251"/>
          </a:xfrm>
        </p:spPr>
        <p:txBody>
          <a:bodyPr>
            <a:normAutofit/>
          </a:bodyPr>
          <a:lstStyle>
            <a:lvl1pPr marL="0" indent="0">
              <a:buNone/>
              <a:defRPr sz="1200" b="1">
                <a:solidFill>
                  <a:srgbClr val="711F7E"/>
                </a:solidFill>
              </a:defRPr>
            </a:lvl1pPr>
          </a:lstStyle>
          <a:p>
            <a:pPr lvl="0"/>
            <a:r>
              <a:rPr lang="en-US" dirty="0"/>
              <a:t>Click to edit name</a:t>
            </a:r>
          </a:p>
        </p:txBody>
      </p:sp>
      <p:sp>
        <p:nvSpPr>
          <p:cNvPr id="7" name="Sub-heading"/>
          <p:cNvSpPr>
            <a:spLocks noGrp="1"/>
          </p:cNvSpPr>
          <p:nvPr>
            <p:ph type="body" sz="quarter" idx="10" hasCustomPrompt="1"/>
          </p:nvPr>
        </p:nvSpPr>
        <p:spPr>
          <a:xfrm>
            <a:off x="612000" y="756000"/>
            <a:ext cx="11040533" cy="377825"/>
          </a:xfrm>
        </p:spPr>
        <p:txBody>
          <a:bodyPr/>
          <a:lstStyle>
            <a:lvl1pPr marL="0" indent="0">
              <a:buNone/>
              <a:defRPr baseline="0"/>
            </a:lvl1pPr>
          </a:lstStyle>
          <a:p>
            <a:pPr lvl="0"/>
            <a:r>
              <a:rPr lang="en-US" dirty="0"/>
              <a:t>Click to add sub-heading</a:t>
            </a:r>
          </a:p>
        </p:txBody>
      </p:sp>
      <p:sp>
        <p:nvSpPr>
          <p:cNvPr id="2" name="Heading"/>
          <p:cNvSpPr>
            <a:spLocks noGrp="1"/>
          </p:cNvSpPr>
          <p:nvPr>
            <p:ph type="title" hasCustomPrompt="1"/>
          </p:nvPr>
        </p:nvSpPr>
        <p:spPr>
          <a:xfrm>
            <a:off x="612000" y="432000"/>
            <a:ext cx="11040533" cy="333741"/>
          </a:xfrm>
        </p:spPr>
        <p:txBody>
          <a:bodyPr anchor="ctr">
            <a:noAutofit/>
          </a:bodyPr>
          <a:lstStyle>
            <a:lvl1pPr>
              <a:defRPr sz="2100" baseline="0"/>
            </a:lvl1pPr>
          </a:lstStyle>
          <a:p>
            <a:r>
              <a:rPr lang="cs-CZ" dirty="0"/>
              <a:t>Eversheds Sutherland</a:t>
            </a:r>
            <a:endParaRPr lang="en-US" dirty="0"/>
          </a:p>
        </p:txBody>
      </p:sp>
      <p:sp>
        <p:nvSpPr>
          <p:cNvPr id="10" name="Intro line"/>
          <p:cNvSpPr>
            <a:spLocks noGrp="1"/>
          </p:cNvSpPr>
          <p:nvPr>
            <p:ph type="body" sz="quarter" idx="12" hasCustomPrompt="1"/>
          </p:nvPr>
        </p:nvSpPr>
        <p:spPr>
          <a:xfrm>
            <a:off x="612000" y="4318413"/>
            <a:ext cx="2793076" cy="259251"/>
          </a:xfrm>
        </p:spPr>
        <p:txBody>
          <a:bodyPr>
            <a:normAutofit/>
          </a:bodyPr>
          <a:lstStyle>
            <a:lvl1pPr marL="0" indent="0">
              <a:buNone/>
              <a:defRPr sz="1200" b="0" i="1">
                <a:solidFill>
                  <a:schemeClr val="accent1"/>
                </a:solidFill>
              </a:defRPr>
            </a:lvl1pPr>
          </a:lstStyle>
          <a:p>
            <a:pPr lvl="0"/>
            <a:r>
              <a:rPr lang="en-US" dirty="0"/>
              <a:t>Click to edit job title</a:t>
            </a:r>
          </a:p>
        </p:txBody>
      </p:sp>
      <p:sp>
        <p:nvSpPr>
          <p:cNvPr id="21" name="Slide Number Placeholder 6"/>
          <p:cNvSpPr>
            <a:spLocks noGrp="1"/>
          </p:cNvSpPr>
          <p:nvPr>
            <p:ph type="sldNum" sz="quarter" idx="23"/>
          </p:nvPr>
        </p:nvSpPr>
        <p:spPr>
          <a:xfrm>
            <a:off x="10726600" y="6441900"/>
            <a:ext cx="1060256" cy="273050"/>
          </a:xfrm>
        </p:spPr>
        <p:txBody>
          <a:bodyPr/>
          <a:lstStyle/>
          <a:p>
            <a:fld id="{03F1EFBE-6FC5-4E3B-A532-A391AE8323A1}" type="slidenum">
              <a:rPr lang="en-GB" smtClean="0"/>
              <a:pPr/>
              <a:t>‹#›</a:t>
            </a:fld>
            <a:endParaRPr lang="en-GB" dirty="0"/>
          </a:p>
        </p:txBody>
      </p:sp>
      <p:sp>
        <p:nvSpPr>
          <p:cNvPr id="20" name="TextBox 19"/>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26" name="Footer Placeholder 2"/>
          <p:cNvSpPr>
            <a:spLocks noGrp="1"/>
          </p:cNvSpPr>
          <p:nvPr>
            <p:ph type="ftr" sz="quarter" idx="24"/>
          </p:nvPr>
        </p:nvSpPr>
        <p:spPr>
          <a:xfrm>
            <a:off x="3125110" y="6493125"/>
            <a:ext cx="7524000" cy="188160"/>
          </a:xfrm>
        </p:spPr>
        <p:txBody>
          <a:bodyPr/>
          <a:lstStyle/>
          <a:p>
            <a:endParaRPr lang="en-GB" dirty="0"/>
          </a:p>
        </p:txBody>
      </p:sp>
      <p:sp>
        <p:nvSpPr>
          <p:cNvPr id="22" name="Picture Placeholder 5">
            <a:extLst>
              <a:ext uri="{FF2B5EF4-FFF2-40B4-BE49-F238E27FC236}">
                <a16:creationId xmlns:a16="http://schemas.microsoft.com/office/drawing/2014/main" id="{6A305302-BEBF-4144-BDCC-8BFF32863FB2}"/>
              </a:ext>
            </a:extLst>
          </p:cNvPr>
          <p:cNvSpPr>
            <a:spLocks noGrp="1"/>
          </p:cNvSpPr>
          <p:nvPr>
            <p:ph type="pic" sz="quarter" idx="13" hasCustomPrompt="1"/>
          </p:nvPr>
        </p:nvSpPr>
        <p:spPr>
          <a:xfrm>
            <a:off x="612000" y="2068715"/>
            <a:ext cx="1800000" cy="1800000"/>
          </a:xfrm>
        </p:spPr>
        <p:txBody>
          <a:bodyPr anchor="ctr">
            <a:normAutofit/>
          </a:bodyPr>
          <a:lstStyle>
            <a:lvl1pPr marL="0" indent="0" algn="ctr">
              <a:buNone/>
              <a:defRPr sz="1600"/>
            </a:lvl1pPr>
          </a:lstStyle>
          <a:p>
            <a:r>
              <a:rPr lang="en-US" dirty="0"/>
              <a:t>Click to add profile picture here</a:t>
            </a:r>
          </a:p>
        </p:txBody>
      </p:sp>
      <p:pic>
        <p:nvPicPr>
          <p:cNvPr id="5" name="Obrázek 4">
            <a:extLst>
              <a:ext uri="{FF2B5EF4-FFF2-40B4-BE49-F238E27FC236}">
                <a16:creationId xmlns:a16="http://schemas.microsoft.com/office/drawing/2014/main" id="{AC42A767-18FB-4B8A-87CA-AD94BD818F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7110" y="0"/>
            <a:ext cx="4287843" cy="6081955"/>
          </a:xfrm>
          <a:prstGeom prst="rect">
            <a:avLst/>
          </a:prstGeom>
        </p:spPr>
      </p:pic>
    </p:spTree>
    <p:extLst>
      <p:ext uri="{BB962C8B-B14F-4D97-AF65-F5344CB8AC3E}">
        <p14:creationId xmlns:p14="http://schemas.microsoft.com/office/powerpoint/2010/main" val="1699237043"/>
      </p:ext>
    </p:extLst>
  </p:cSld>
  <p:clrMapOvr>
    <a:masterClrMapping/>
  </p:clrMapOvr>
  <p:extLst>
    <p:ext uri="{DCECCB84-F9BA-43D5-87BE-67443E8EF086}">
      <p15:sldGuideLst xmlns:p15="http://schemas.microsoft.com/office/powerpoint/2012/main">
        <p15:guide id="0" orient="horz" pos="1321">
          <p15:clr>
            <a:srgbClr val="FBAE40"/>
          </p15:clr>
        </p15:guide>
        <p15:guide id="1" orient="horz" pos="70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eam Profile - 2 peopl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612000" y="4723456"/>
            <a:ext cx="2793076" cy="1522533"/>
          </a:xfrm>
        </p:spPr>
        <p:txBody>
          <a:bodyPr>
            <a:normAutofit/>
          </a:bodyPr>
          <a:lstStyle>
            <a:lvl1pPr marL="0" indent="0">
              <a:buFont typeface="Verdana" panose="020B0604030504040204" pitchFamily="34" charset="0"/>
              <a:buNone/>
              <a:defRPr sz="1200"/>
            </a:lvl1pPr>
            <a:lvl2pPr>
              <a:defRPr baseline="0"/>
            </a:lvl2pPr>
          </a:lstStyle>
          <a:p>
            <a:pPr lvl="0"/>
            <a:r>
              <a:rPr lang="en-US" dirty="0"/>
              <a:t>Click to edit profile text</a:t>
            </a:r>
          </a:p>
        </p:txBody>
      </p:sp>
      <p:sp>
        <p:nvSpPr>
          <p:cNvPr id="9" name="Intro line"/>
          <p:cNvSpPr>
            <a:spLocks noGrp="1"/>
          </p:cNvSpPr>
          <p:nvPr>
            <p:ph type="body" sz="quarter" idx="11" hasCustomPrompt="1"/>
          </p:nvPr>
        </p:nvSpPr>
        <p:spPr>
          <a:xfrm>
            <a:off x="612000" y="4005358"/>
            <a:ext cx="2793076" cy="259251"/>
          </a:xfrm>
        </p:spPr>
        <p:txBody>
          <a:bodyPr>
            <a:normAutofit/>
          </a:bodyPr>
          <a:lstStyle>
            <a:lvl1pPr marL="0" indent="0">
              <a:buNone/>
              <a:defRPr sz="1200" b="1">
                <a:solidFill>
                  <a:srgbClr val="711F7E"/>
                </a:solidFill>
              </a:defRPr>
            </a:lvl1pPr>
          </a:lstStyle>
          <a:p>
            <a:pPr lvl="0"/>
            <a:r>
              <a:rPr lang="en-US" dirty="0"/>
              <a:t>Click to edit name</a:t>
            </a:r>
          </a:p>
        </p:txBody>
      </p:sp>
      <p:sp>
        <p:nvSpPr>
          <p:cNvPr id="7" name="Sub-heading"/>
          <p:cNvSpPr>
            <a:spLocks noGrp="1"/>
          </p:cNvSpPr>
          <p:nvPr>
            <p:ph type="body" sz="quarter" idx="10" hasCustomPrompt="1"/>
          </p:nvPr>
        </p:nvSpPr>
        <p:spPr>
          <a:xfrm>
            <a:off x="612000" y="792000"/>
            <a:ext cx="11040533" cy="377825"/>
          </a:xfrm>
        </p:spPr>
        <p:txBody>
          <a:bodyPr/>
          <a:lstStyle>
            <a:lvl1pPr marL="0" indent="0">
              <a:buNone/>
              <a:defRPr baseline="0"/>
            </a:lvl1pPr>
          </a:lstStyle>
          <a:p>
            <a:pPr lvl="0"/>
            <a:r>
              <a:rPr lang="en-US" dirty="0"/>
              <a:t>Click to add sub-heading</a:t>
            </a:r>
          </a:p>
        </p:txBody>
      </p:sp>
      <p:sp>
        <p:nvSpPr>
          <p:cNvPr id="2" name="Heading"/>
          <p:cNvSpPr>
            <a:spLocks noGrp="1"/>
          </p:cNvSpPr>
          <p:nvPr>
            <p:ph type="title" hasCustomPrompt="1"/>
          </p:nvPr>
        </p:nvSpPr>
        <p:spPr>
          <a:xfrm>
            <a:off x="612000" y="432000"/>
            <a:ext cx="11040533" cy="333741"/>
          </a:xfrm>
        </p:spPr>
        <p:txBody>
          <a:bodyPr anchor="ctr">
            <a:noAutofit/>
          </a:bodyPr>
          <a:lstStyle>
            <a:lvl1pPr>
              <a:defRPr sz="2100" baseline="0"/>
            </a:lvl1pPr>
          </a:lstStyle>
          <a:p>
            <a:r>
              <a:rPr lang="cs-CZ" dirty="0"/>
              <a:t>Eversheds Sutherland</a:t>
            </a:r>
            <a:endParaRPr lang="en-US" dirty="0"/>
          </a:p>
        </p:txBody>
      </p:sp>
      <p:sp>
        <p:nvSpPr>
          <p:cNvPr id="10" name="Intro line"/>
          <p:cNvSpPr>
            <a:spLocks noGrp="1"/>
          </p:cNvSpPr>
          <p:nvPr>
            <p:ph type="body" sz="quarter" idx="12" hasCustomPrompt="1"/>
          </p:nvPr>
        </p:nvSpPr>
        <p:spPr>
          <a:xfrm>
            <a:off x="612000" y="4274348"/>
            <a:ext cx="2793076" cy="259251"/>
          </a:xfrm>
        </p:spPr>
        <p:txBody>
          <a:bodyPr>
            <a:normAutofit/>
          </a:bodyPr>
          <a:lstStyle>
            <a:lvl1pPr marL="0" indent="0">
              <a:buNone/>
              <a:defRPr sz="1200" b="0" i="1">
                <a:solidFill>
                  <a:schemeClr val="accent1"/>
                </a:solidFill>
              </a:defRPr>
            </a:lvl1pPr>
          </a:lstStyle>
          <a:p>
            <a:pPr lvl="0"/>
            <a:r>
              <a:rPr lang="en-US" dirty="0"/>
              <a:t>Click to edit job title</a:t>
            </a:r>
          </a:p>
        </p:txBody>
      </p:sp>
      <p:sp>
        <p:nvSpPr>
          <p:cNvPr id="21" name="Slide Number Placeholder 6"/>
          <p:cNvSpPr>
            <a:spLocks noGrp="1"/>
          </p:cNvSpPr>
          <p:nvPr>
            <p:ph type="sldNum" sz="quarter" idx="23"/>
          </p:nvPr>
        </p:nvSpPr>
        <p:spPr>
          <a:xfrm>
            <a:off x="10726600" y="6441900"/>
            <a:ext cx="1060256" cy="273050"/>
          </a:xfrm>
        </p:spPr>
        <p:txBody>
          <a:bodyPr/>
          <a:lstStyle/>
          <a:p>
            <a:fld id="{03F1EFBE-6FC5-4E3B-A532-A391AE8323A1}" type="slidenum">
              <a:rPr lang="en-GB" smtClean="0"/>
              <a:pPr/>
              <a:t>‹#›</a:t>
            </a:fld>
            <a:endParaRPr lang="en-GB" dirty="0"/>
          </a:p>
        </p:txBody>
      </p:sp>
      <p:sp>
        <p:nvSpPr>
          <p:cNvPr id="20" name="TextBox 19"/>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26" name="Footer Placeholder 2"/>
          <p:cNvSpPr>
            <a:spLocks noGrp="1"/>
          </p:cNvSpPr>
          <p:nvPr>
            <p:ph type="ftr" sz="quarter" idx="24"/>
          </p:nvPr>
        </p:nvSpPr>
        <p:spPr>
          <a:xfrm>
            <a:off x="3125110" y="6493125"/>
            <a:ext cx="7524000" cy="188160"/>
          </a:xfrm>
        </p:spPr>
        <p:txBody>
          <a:bodyPr/>
          <a:lstStyle/>
          <a:p>
            <a:endParaRPr lang="en-GB" dirty="0"/>
          </a:p>
        </p:txBody>
      </p:sp>
      <p:sp>
        <p:nvSpPr>
          <p:cNvPr id="23" name="Main content placeholder">
            <a:extLst>
              <a:ext uri="{FF2B5EF4-FFF2-40B4-BE49-F238E27FC236}">
                <a16:creationId xmlns:a16="http://schemas.microsoft.com/office/drawing/2014/main" id="{C20869C6-1540-4697-9CB3-C3D3B15113BB}"/>
              </a:ext>
            </a:extLst>
          </p:cNvPr>
          <p:cNvSpPr>
            <a:spLocks noGrp="1"/>
          </p:cNvSpPr>
          <p:nvPr>
            <p:ph idx="25" hasCustomPrompt="1"/>
          </p:nvPr>
        </p:nvSpPr>
        <p:spPr>
          <a:xfrm>
            <a:off x="3939863" y="4723456"/>
            <a:ext cx="2793076" cy="1522533"/>
          </a:xfrm>
        </p:spPr>
        <p:txBody>
          <a:bodyPr>
            <a:normAutofit/>
          </a:bodyPr>
          <a:lstStyle>
            <a:lvl1pPr marL="0" indent="0">
              <a:buFont typeface="Verdana" panose="020B0604030504040204" pitchFamily="34" charset="0"/>
              <a:buNone/>
              <a:defRPr sz="1200"/>
            </a:lvl1pPr>
            <a:lvl2pPr>
              <a:defRPr baseline="0"/>
            </a:lvl2pPr>
          </a:lstStyle>
          <a:p>
            <a:pPr lvl="0"/>
            <a:r>
              <a:rPr lang="en-US" dirty="0"/>
              <a:t>Click to edit profile text</a:t>
            </a:r>
          </a:p>
        </p:txBody>
      </p:sp>
      <p:sp>
        <p:nvSpPr>
          <p:cNvPr id="24" name="Intro line">
            <a:extLst>
              <a:ext uri="{FF2B5EF4-FFF2-40B4-BE49-F238E27FC236}">
                <a16:creationId xmlns:a16="http://schemas.microsoft.com/office/drawing/2014/main" id="{F86B29D8-F667-458C-8A85-16130A9FB644}"/>
              </a:ext>
            </a:extLst>
          </p:cNvPr>
          <p:cNvSpPr>
            <a:spLocks noGrp="1"/>
          </p:cNvSpPr>
          <p:nvPr>
            <p:ph type="body" sz="quarter" idx="26" hasCustomPrompt="1"/>
          </p:nvPr>
        </p:nvSpPr>
        <p:spPr>
          <a:xfrm>
            <a:off x="3939863" y="4005358"/>
            <a:ext cx="2793076" cy="259251"/>
          </a:xfrm>
        </p:spPr>
        <p:txBody>
          <a:bodyPr>
            <a:normAutofit/>
          </a:bodyPr>
          <a:lstStyle>
            <a:lvl1pPr marL="0" indent="0">
              <a:buNone/>
              <a:defRPr sz="1200" b="1">
                <a:solidFill>
                  <a:srgbClr val="711F7E"/>
                </a:solidFill>
              </a:defRPr>
            </a:lvl1pPr>
          </a:lstStyle>
          <a:p>
            <a:pPr lvl="0"/>
            <a:r>
              <a:rPr lang="en-US" dirty="0"/>
              <a:t>Click to edit name</a:t>
            </a:r>
          </a:p>
        </p:txBody>
      </p:sp>
      <p:sp>
        <p:nvSpPr>
          <p:cNvPr id="27" name="Intro line">
            <a:extLst>
              <a:ext uri="{FF2B5EF4-FFF2-40B4-BE49-F238E27FC236}">
                <a16:creationId xmlns:a16="http://schemas.microsoft.com/office/drawing/2014/main" id="{0ABBE2B6-655E-4DE1-B997-60FF11C2CA48}"/>
              </a:ext>
            </a:extLst>
          </p:cNvPr>
          <p:cNvSpPr>
            <a:spLocks noGrp="1"/>
          </p:cNvSpPr>
          <p:nvPr>
            <p:ph type="body" sz="quarter" idx="27" hasCustomPrompt="1"/>
          </p:nvPr>
        </p:nvSpPr>
        <p:spPr>
          <a:xfrm>
            <a:off x="3939863" y="4274348"/>
            <a:ext cx="2793076" cy="259251"/>
          </a:xfrm>
        </p:spPr>
        <p:txBody>
          <a:bodyPr>
            <a:normAutofit/>
          </a:bodyPr>
          <a:lstStyle>
            <a:lvl1pPr marL="0" indent="0">
              <a:buNone/>
              <a:defRPr sz="1200" b="0" i="1">
                <a:solidFill>
                  <a:schemeClr val="accent1"/>
                </a:solidFill>
              </a:defRPr>
            </a:lvl1pPr>
          </a:lstStyle>
          <a:p>
            <a:pPr lvl="0"/>
            <a:r>
              <a:rPr lang="en-US" dirty="0"/>
              <a:t>Click to edit job title</a:t>
            </a:r>
          </a:p>
        </p:txBody>
      </p:sp>
      <p:sp>
        <p:nvSpPr>
          <p:cNvPr id="25" name="Picture Placeholder 5">
            <a:extLst>
              <a:ext uri="{FF2B5EF4-FFF2-40B4-BE49-F238E27FC236}">
                <a16:creationId xmlns:a16="http://schemas.microsoft.com/office/drawing/2014/main" id="{4F223C50-DE6E-44A9-8C1B-91D04CAC9673}"/>
              </a:ext>
            </a:extLst>
          </p:cNvPr>
          <p:cNvSpPr>
            <a:spLocks noGrp="1"/>
          </p:cNvSpPr>
          <p:nvPr>
            <p:ph type="pic" sz="quarter" idx="13" hasCustomPrompt="1"/>
          </p:nvPr>
        </p:nvSpPr>
        <p:spPr>
          <a:xfrm>
            <a:off x="612000" y="2024650"/>
            <a:ext cx="1800000" cy="1800000"/>
          </a:xfrm>
        </p:spPr>
        <p:txBody>
          <a:bodyPr anchor="ctr">
            <a:normAutofit/>
          </a:bodyPr>
          <a:lstStyle>
            <a:lvl1pPr marL="0" indent="0" algn="ctr">
              <a:buNone/>
              <a:defRPr sz="1600"/>
            </a:lvl1pPr>
          </a:lstStyle>
          <a:p>
            <a:r>
              <a:rPr lang="en-US" dirty="0"/>
              <a:t>Click to add profile picture here</a:t>
            </a:r>
          </a:p>
        </p:txBody>
      </p:sp>
      <p:sp>
        <p:nvSpPr>
          <p:cNvPr id="34" name="Picture Placeholder 5">
            <a:extLst>
              <a:ext uri="{FF2B5EF4-FFF2-40B4-BE49-F238E27FC236}">
                <a16:creationId xmlns:a16="http://schemas.microsoft.com/office/drawing/2014/main" id="{45ECB83D-EDB2-438A-8975-208382C5DFC2}"/>
              </a:ext>
            </a:extLst>
          </p:cNvPr>
          <p:cNvSpPr>
            <a:spLocks noGrp="1"/>
          </p:cNvSpPr>
          <p:nvPr>
            <p:ph type="pic" sz="quarter" idx="28" hasCustomPrompt="1"/>
          </p:nvPr>
        </p:nvSpPr>
        <p:spPr>
          <a:xfrm>
            <a:off x="3939863" y="2015501"/>
            <a:ext cx="1800000" cy="1800000"/>
          </a:xfrm>
        </p:spPr>
        <p:txBody>
          <a:bodyPr anchor="ctr">
            <a:normAutofit/>
          </a:bodyPr>
          <a:lstStyle>
            <a:lvl1pPr marL="0" indent="0" algn="ctr">
              <a:buNone/>
              <a:defRPr sz="1600"/>
            </a:lvl1pPr>
          </a:lstStyle>
          <a:p>
            <a:r>
              <a:rPr lang="en-US" dirty="0"/>
              <a:t>Click to add profile picture here</a:t>
            </a:r>
          </a:p>
        </p:txBody>
      </p:sp>
      <p:pic>
        <p:nvPicPr>
          <p:cNvPr id="15" name="Obrázek 14">
            <a:extLst>
              <a:ext uri="{FF2B5EF4-FFF2-40B4-BE49-F238E27FC236}">
                <a16:creationId xmlns:a16="http://schemas.microsoft.com/office/drawing/2014/main" id="{A691961F-DEDB-4996-BDD0-6E6AF52BD1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60802" y="3558"/>
            <a:ext cx="2912699" cy="4131425"/>
          </a:xfrm>
          <a:prstGeom prst="rect">
            <a:avLst/>
          </a:prstGeom>
        </p:spPr>
      </p:pic>
    </p:spTree>
    <p:extLst>
      <p:ext uri="{BB962C8B-B14F-4D97-AF65-F5344CB8AC3E}">
        <p14:creationId xmlns:p14="http://schemas.microsoft.com/office/powerpoint/2010/main" val="2288305758"/>
      </p:ext>
    </p:extLst>
  </p:cSld>
  <p:clrMapOvr>
    <a:masterClrMapping/>
  </p:clrMapOvr>
  <p:extLst>
    <p:ext uri="{DCECCB84-F9BA-43D5-87BE-67443E8EF086}">
      <p15:sldGuideLst xmlns:p15="http://schemas.microsoft.com/office/powerpoint/2012/main">
        <p15:guide id="0" orient="horz" pos="1321">
          <p15:clr>
            <a:srgbClr val="FBAE40"/>
          </p15:clr>
        </p15:guide>
        <p15:guide id="1" orient="horz" pos="70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eam Profile - 3 peopl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612000" y="4713624"/>
            <a:ext cx="2793076" cy="1522533"/>
          </a:xfrm>
        </p:spPr>
        <p:txBody>
          <a:bodyPr>
            <a:normAutofit/>
          </a:bodyPr>
          <a:lstStyle>
            <a:lvl1pPr marL="0" indent="0">
              <a:buFont typeface="Verdana" panose="020B0604030504040204" pitchFamily="34" charset="0"/>
              <a:buNone/>
              <a:defRPr sz="1200"/>
            </a:lvl1pPr>
            <a:lvl2pPr>
              <a:defRPr baseline="0"/>
            </a:lvl2pPr>
          </a:lstStyle>
          <a:p>
            <a:pPr lvl="0"/>
            <a:r>
              <a:rPr lang="en-US" dirty="0"/>
              <a:t>Click to edit profile text</a:t>
            </a:r>
          </a:p>
        </p:txBody>
      </p:sp>
      <p:sp>
        <p:nvSpPr>
          <p:cNvPr id="9" name="Intro line"/>
          <p:cNvSpPr>
            <a:spLocks noGrp="1"/>
          </p:cNvSpPr>
          <p:nvPr>
            <p:ph type="body" sz="quarter" idx="11" hasCustomPrompt="1"/>
          </p:nvPr>
        </p:nvSpPr>
        <p:spPr>
          <a:xfrm>
            <a:off x="612000" y="3995526"/>
            <a:ext cx="2793076" cy="259251"/>
          </a:xfrm>
        </p:spPr>
        <p:txBody>
          <a:bodyPr>
            <a:normAutofit/>
          </a:bodyPr>
          <a:lstStyle>
            <a:lvl1pPr marL="0" indent="0">
              <a:buNone/>
              <a:defRPr sz="1200" b="1">
                <a:solidFill>
                  <a:srgbClr val="711F7E"/>
                </a:solidFill>
              </a:defRPr>
            </a:lvl1pPr>
          </a:lstStyle>
          <a:p>
            <a:pPr lvl="0"/>
            <a:r>
              <a:rPr lang="en-US" dirty="0"/>
              <a:t>Click to edit name</a:t>
            </a:r>
          </a:p>
        </p:txBody>
      </p:sp>
      <p:sp>
        <p:nvSpPr>
          <p:cNvPr id="7" name="Sub-heading"/>
          <p:cNvSpPr>
            <a:spLocks noGrp="1"/>
          </p:cNvSpPr>
          <p:nvPr>
            <p:ph type="body" sz="quarter" idx="10" hasCustomPrompt="1"/>
          </p:nvPr>
        </p:nvSpPr>
        <p:spPr>
          <a:xfrm>
            <a:off x="612000" y="792000"/>
            <a:ext cx="11040533" cy="377825"/>
          </a:xfrm>
        </p:spPr>
        <p:txBody>
          <a:bodyPr/>
          <a:lstStyle>
            <a:lvl1pPr marL="0" indent="0">
              <a:buNone/>
              <a:defRPr baseline="0"/>
            </a:lvl1pPr>
          </a:lstStyle>
          <a:p>
            <a:pPr lvl="0"/>
            <a:r>
              <a:rPr lang="en-US" dirty="0"/>
              <a:t>Click to add sub-heading</a:t>
            </a:r>
          </a:p>
        </p:txBody>
      </p:sp>
      <p:sp>
        <p:nvSpPr>
          <p:cNvPr id="2" name="Heading"/>
          <p:cNvSpPr>
            <a:spLocks noGrp="1"/>
          </p:cNvSpPr>
          <p:nvPr>
            <p:ph type="title" hasCustomPrompt="1"/>
          </p:nvPr>
        </p:nvSpPr>
        <p:spPr>
          <a:xfrm>
            <a:off x="612000" y="432000"/>
            <a:ext cx="11040533" cy="333741"/>
          </a:xfrm>
        </p:spPr>
        <p:txBody>
          <a:bodyPr anchor="ctr">
            <a:noAutofit/>
          </a:bodyPr>
          <a:lstStyle>
            <a:lvl1pPr>
              <a:defRPr sz="2100" baseline="0"/>
            </a:lvl1pPr>
          </a:lstStyle>
          <a:p>
            <a:r>
              <a:rPr lang="cs-CZ" dirty="0"/>
              <a:t>Eversheds Sutherland</a:t>
            </a:r>
            <a:endParaRPr lang="en-US" dirty="0"/>
          </a:p>
        </p:txBody>
      </p:sp>
      <p:sp>
        <p:nvSpPr>
          <p:cNvPr id="10" name="Intro line"/>
          <p:cNvSpPr>
            <a:spLocks noGrp="1"/>
          </p:cNvSpPr>
          <p:nvPr>
            <p:ph type="body" sz="quarter" idx="12" hasCustomPrompt="1"/>
          </p:nvPr>
        </p:nvSpPr>
        <p:spPr>
          <a:xfrm>
            <a:off x="612000" y="4264516"/>
            <a:ext cx="2793076" cy="259251"/>
          </a:xfrm>
        </p:spPr>
        <p:txBody>
          <a:bodyPr>
            <a:normAutofit/>
          </a:bodyPr>
          <a:lstStyle>
            <a:lvl1pPr marL="0" indent="0">
              <a:buNone/>
              <a:defRPr sz="1200" b="0" i="1">
                <a:solidFill>
                  <a:schemeClr val="accent1"/>
                </a:solidFill>
              </a:defRPr>
            </a:lvl1pPr>
          </a:lstStyle>
          <a:p>
            <a:pPr lvl="0"/>
            <a:r>
              <a:rPr lang="en-US" dirty="0"/>
              <a:t>Click to edit job title</a:t>
            </a:r>
          </a:p>
        </p:txBody>
      </p:sp>
      <p:sp>
        <p:nvSpPr>
          <p:cNvPr id="21" name="Slide Number Placeholder 6"/>
          <p:cNvSpPr>
            <a:spLocks noGrp="1"/>
          </p:cNvSpPr>
          <p:nvPr>
            <p:ph type="sldNum" sz="quarter" idx="23"/>
          </p:nvPr>
        </p:nvSpPr>
        <p:spPr>
          <a:xfrm>
            <a:off x="10726600" y="6441900"/>
            <a:ext cx="1060256" cy="273050"/>
          </a:xfrm>
        </p:spPr>
        <p:txBody>
          <a:bodyPr/>
          <a:lstStyle/>
          <a:p>
            <a:fld id="{03F1EFBE-6FC5-4E3B-A532-A391AE8323A1}" type="slidenum">
              <a:rPr lang="en-GB" smtClean="0"/>
              <a:pPr/>
              <a:t>‹#›</a:t>
            </a:fld>
            <a:endParaRPr lang="en-GB" dirty="0"/>
          </a:p>
        </p:txBody>
      </p:sp>
      <p:sp>
        <p:nvSpPr>
          <p:cNvPr id="20" name="TextBox 19"/>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26" name="Footer Placeholder 2"/>
          <p:cNvSpPr>
            <a:spLocks noGrp="1"/>
          </p:cNvSpPr>
          <p:nvPr>
            <p:ph type="ftr" sz="quarter" idx="24"/>
          </p:nvPr>
        </p:nvSpPr>
        <p:spPr>
          <a:xfrm>
            <a:off x="3125110" y="6493125"/>
            <a:ext cx="7524000" cy="188160"/>
          </a:xfrm>
        </p:spPr>
        <p:txBody>
          <a:bodyPr/>
          <a:lstStyle/>
          <a:p>
            <a:endParaRPr lang="en-GB" dirty="0"/>
          </a:p>
        </p:txBody>
      </p:sp>
      <p:sp>
        <p:nvSpPr>
          <p:cNvPr id="23" name="Main content placeholder">
            <a:extLst>
              <a:ext uri="{FF2B5EF4-FFF2-40B4-BE49-F238E27FC236}">
                <a16:creationId xmlns:a16="http://schemas.microsoft.com/office/drawing/2014/main" id="{C20869C6-1540-4697-9CB3-C3D3B15113BB}"/>
              </a:ext>
            </a:extLst>
          </p:cNvPr>
          <p:cNvSpPr>
            <a:spLocks noGrp="1"/>
          </p:cNvSpPr>
          <p:nvPr>
            <p:ph idx="25" hasCustomPrompt="1"/>
          </p:nvPr>
        </p:nvSpPr>
        <p:spPr>
          <a:xfrm>
            <a:off x="3939863" y="4713624"/>
            <a:ext cx="2793076" cy="1522533"/>
          </a:xfrm>
        </p:spPr>
        <p:txBody>
          <a:bodyPr>
            <a:normAutofit/>
          </a:bodyPr>
          <a:lstStyle>
            <a:lvl1pPr marL="0" indent="0">
              <a:buFont typeface="Verdana" panose="020B0604030504040204" pitchFamily="34" charset="0"/>
              <a:buNone/>
              <a:defRPr sz="1200"/>
            </a:lvl1pPr>
            <a:lvl2pPr>
              <a:defRPr baseline="0"/>
            </a:lvl2pPr>
          </a:lstStyle>
          <a:p>
            <a:pPr lvl="0"/>
            <a:r>
              <a:rPr lang="en-US" dirty="0"/>
              <a:t>Click to edit profile text</a:t>
            </a:r>
          </a:p>
        </p:txBody>
      </p:sp>
      <p:sp>
        <p:nvSpPr>
          <p:cNvPr id="24" name="Intro line">
            <a:extLst>
              <a:ext uri="{FF2B5EF4-FFF2-40B4-BE49-F238E27FC236}">
                <a16:creationId xmlns:a16="http://schemas.microsoft.com/office/drawing/2014/main" id="{F86B29D8-F667-458C-8A85-16130A9FB644}"/>
              </a:ext>
            </a:extLst>
          </p:cNvPr>
          <p:cNvSpPr>
            <a:spLocks noGrp="1"/>
          </p:cNvSpPr>
          <p:nvPr>
            <p:ph type="body" sz="quarter" idx="26" hasCustomPrompt="1"/>
          </p:nvPr>
        </p:nvSpPr>
        <p:spPr>
          <a:xfrm>
            <a:off x="3939863" y="3995526"/>
            <a:ext cx="2793076" cy="259251"/>
          </a:xfrm>
        </p:spPr>
        <p:txBody>
          <a:bodyPr>
            <a:normAutofit/>
          </a:bodyPr>
          <a:lstStyle>
            <a:lvl1pPr marL="0" indent="0">
              <a:buNone/>
              <a:defRPr sz="1200" b="1">
                <a:solidFill>
                  <a:srgbClr val="711F7E"/>
                </a:solidFill>
              </a:defRPr>
            </a:lvl1pPr>
          </a:lstStyle>
          <a:p>
            <a:pPr lvl="0"/>
            <a:r>
              <a:rPr lang="en-US" dirty="0"/>
              <a:t>Click to edit name</a:t>
            </a:r>
          </a:p>
        </p:txBody>
      </p:sp>
      <p:sp>
        <p:nvSpPr>
          <p:cNvPr id="27" name="Intro line">
            <a:extLst>
              <a:ext uri="{FF2B5EF4-FFF2-40B4-BE49-F238E27FC236}">
                <a16:creationId xmlns:a16="http://schemas.microsoft.com/office/drawing/2014/main" id="{0ABBE2B6-655E-4DE1-B997-60FF11C2CA48}"/>
              </a:ext>
            </a:extLst>
          </p:cNvPr>
          <p:cNvSpPr>
            <a:spLocks noGrp="1"/>
          </p:cNvSpPr>
          <p:nvPr>
            <p:ph type="body" sz="quarter" idx="27" hasCustomPrompt="1"/>
          </p:nvPr>
        </p:nvSpPr>
        <p:spPr>
          <a:xfrm>
            <a:off x="3939863" y="4264516"/>
            <a:ext cx="2793076" cy="259251"/>
          </a:xfrm>
        </p:spPr>
        <p:txBody>
          <a:bodyPr>
            <a:normAutofit/>
          </a:bodyPr>
          <a:lstStyle>
            <a:lvl1pPr marL="0" indent="0">
              <a:buNone/>
              <a:defRPr sz="1200" b="0" i="1">
                <a:solidFill>
                  <a:schemeClr val="accent1"/>
                </a:solidFill>
              </a:defRPr>
            </a:lvl1pPr>
          </a:lstStyle>
          <a:p>
            <a:pPr lvl="0"/>
            <a:r>
              <a:rPr lang="en-US" dirty="0"/>
              <a:t>Click to edit job title</a:t>
            </a:r>
          </a:p>
        </p:txBody>
      </p:sp>
      <p:sp>
        <p:nvSpPr>
          <p:cNvPr id="29" name="Main content placeholder">
            <a:extLst>
              <a:ext uri="{FF2B5EF4-FFF2-40B4-BE49-F238E27FC236}">
                <a16:creationId xmlns:a16="http://schemas.microsoft.com/office/drawing/2014/main" id="{810E04F0-5609-48F9-9C3E-441BBD79BC91}"/>
              </a:ext>
            </a:extLst>
          </p:cNvPr>
          <p:cNvSpPr>
            <a:spLocks noGrp="1"/>
          </p:cNvSpPr>
          <p:nvPr>
            <p:ph idx="29" hasCustomPrompt="1"/>
          </p:nvPr>
        </p:nvSpPr>
        <p:spPr>
          <a:xfrm>
            <a:off x="7267726" y="4713624"/>
            <a:ext cx="2793076" cy="1522533"/>
          </a:xfrm>
        </p:spPr>
        <p:txBody>
          <a:bodyPr>
            <a:normAutofit/>
          </a:bodyPr>
          <a:lstStyle>
            <a:lvl1pPr marL="0" indent="0">
              <a:buFont typeface="Verdana" panose="020B0604030504040204" pitchFamily="34" charset="0"/>
              <a:buNone/>
              <a:defRPr sz="1200"/>
            </a:lvl1pPr>
            <a:lvl2pPr>
              <a:defRPr baseline="0"/>
            </a:lvl2pPr>
          </a:lstStyle>
          <a:p>
            <a:pPr lvl="0"/>
            <a:r>
              <a:rPr lang="en-US" dirty="0"/>
              <a:t>Click to edit profile text</a:t>
            </a:r>
          </a:p>
        </p:txBody>
      </p:sp>
      <p:sp>
        <p:nvSpPr>
          <p:cNvPr id="30" name="Intro line">
            <a:extLst>
              <a:ext uri="{FF2B5EF4-FFF2-40B4-BE49-F238E27FC236}">
                <a16:creationId xmlns:a16="http://schemas.microsoft.com/office/drawing/2014/main" id="{B4A7E37C-D8C6-4FB0-A580-FE2B433A4089}"/>
              </a:ext>
            </a:extLst>
          </p:cNvPr>
          <p:cNvSpPr>
            <a:spLocks noGrp="1"/>
          </p:cNvSpPr>
          <p:nvPr>
            <p:ph type="body" sz="quarter" idx="30" hasCustomPrompt="1"/>
          </p:nvPr>
        </p:nvSpPr>
        <p:spPr>
          <a:xfrm>
            <a:off x="7267726" y="3995526"/>
            <a:ext cx="2793076" cy="259251"/>
          </a:xfrm>
        </p:spPr>
        <p:txBody>
          <a:bodyPr>
            <a:normAutofit/>
          </a:bodyPr>
          <a:lstStyle>
            <a:lvl1pPr marL="0" indent="0">
              <a:buNone/>
              <a:defRPr sz="1200" b="1">
                <a:solidFill>
                  <a:srgbClr val="711F7E"/>
                </a:solidFill>
              </a:defRPr>
            </a:lvl1pPr>
          </a:lstStyle>
          <a:p>
            <a:pPr lvl="0"/>
            <a:r>
              <a:rPr lang="en-US" dirty="0"/>
              <a:t>Click to edit name</a:t>
            </a:r>
          </a:p>
        </p:txBody>
      </p:sp>
      <p:sp>
        <p:nvSpPr>
          <p:cNvPr id="31" name="Intro line">
            <a:extLst>
              <a:ext uri="{FF2B5EF4-FFF2-40B4-BE49-F238E27FC236}">
                <a16:creationId xmlns:a16="http://schemas.microsoft.com/office/drawing/2014/main" id="{B35E4CB0-4DC4-4812-AE73-0099998D7788}"/>
              </a:ext>
            </a:extLst>
          </p:cNvPr>
          <p:cNvSpPr>
            <a:spLocks noGrp="1"/>
          </p:cNvSpPr>
          <p:nvPr>
            <p:ph type="body" sz="quarter" idx="31" hasCustomPrompt="1"/>
          </p:nvPr>
        </p:nvSpPr>
        <p:spPr>
          <a:xfrm>
            <a:off x="7267726" y="4264516"/>
            <a:ext cx="2793076" cy="259251"/>
          </a:xfrm>
        </p:spPr>
        <p:txBody>
          <a:bodyPr>
            <a:normAutofit/>
          </a:bodyPr>
          <a:lstStyle>
            <a:lvl1pPr marL="0" indent="0">
              <a:buNone/>
              <a:defRPr sz="1200" b="0" i="1">
                <a:solidFill>
                  <a:schemeClr val="accent1"/>
                </a:solidFill>
              </a:defRPr>
            </a:lvl1pPr>
          </a:lstStyle>
          <a:p>
            <a:pPr lvl="0"/>
            <a:r>
              <a:rPr lang="en-US" dirty="0"/>
              <a:t>Click to edit job title</a:t>
            </a:r>
          </a:p>
        </p:txBody>
      </p:sp>
      <p:sp>
        <p:nvSpPr>
          <p:cNvPr id="34" name="Picture Placeholder 5">
            <a:extLst>
              <a:ext uri="{FF2B5EF4-FFF2-40B4-BE49-F238E27FC236}">
                <a16:creationId xmlns:a16="http://schemas.microsoft.com/office/drawing/2014/main" id="{220EC992-724B-4C54-8291-EB51CBCE53D5}"/>
              </a:ext>
            </a:extLst>
          </p:cNvPr>
          <p:cNvSpPr>
            <a:spLocks noGrp="1"/>
          </p:cNvSpPr>
          <p:nvPr>
            <p:ph type="pic" sz="quarter" idx="13" hasCustomPrompt="1"/>
          </p:nvPr>
        </p:nvSpPr>
        <p:spPr>
          <a:xfrm>
            <a:off x="612000" y="2005669"/>
            <a:ext cx="1800000" cy="1800000"/>
          </a:xfrm>
        </p:spPr>
        <p:txBody>
          <a:bodyPr anchor="ctr">
            <a:normAutofit/>
          </a:bodyPr>
          <a:lstStyle>
            <a:lvl1pPr marL="0" indent="0" algn="ctr">
              <a:buNone/>
              <a:defRPr sz="1600"/>
            </a:lvl1pPr>
          </a:lstStyle>
          <a:p>
            <a:r>
              <a:rPr lang="en-US" dirty="0"/>
              <a:t>Click to add profile picture here</a:t>
            </a:r>
          </a:p>
        </p:txBody>
      </p:sp>
      <p:sp>
        <p:nvSpPr>
          <p:cNvPr id="35" name="Picture Placeholder 5">
            <a:extLst>
              <a:ext uri="{FF2B5EF4-FFF2-40B4-BE49-F238E27FC236}">
                <a16:creationId xmlns:a16="http://schemas.microsoft.com/office/drawing/2014/main" id="{9D548A9B-85AA-47C3-97FF-4B750CAE0309}"/>
              </a:ext>
            </a:extLst>
          </p:cNvPr>
          <p:cNvSpPr>
            <a:spLocks noGrp="1"/>
          </p:cNvSpPr>
          <p:nvPr>
            <p:ph type="pic" sz="quarter" idx="32" hasCustomPrompt="1"/>
          </p:nvPr>
        </p:nvSpPr>
        <p:spPr>
          <a:xfrm>
            <a:off x="3939863" y="2014818"/>
            <a:ext cx="1800000" cy="1800000"/>
          </a:xfrm>
        </p:spPr>
        <p:txBody>
          <a:bodyPr anchor="ctr">
            <a:normAutofit/>
          </a:bodyPr>
          <a:lstStyle>
            <a:lvl1pPr marL="0" indent="0" algn="ctr">
              <a:buNone/>
              <a:defRPr sz="1600"/>
            </a:lvl1pPr>
          </a:lstStyle>
          <a:p>
            <a:r>
              <a:rPr lang="en-US" dirty="0"/>
              <a:t>Click to add profile picture here</a:t>
            </a:r>
          </a:p>
        </p:txBody>
      </p:sp>
      <p:sp>
        <p:nvSpPr>
          <p:cNvPr id="36" name="Picture Placeholder 5">
            <a:extLst>
              <a:ext uri="{FF2B5EF4-FFF2-40B4-BE49-F238E27FC236}">
                <a16:creationId xmlns:a16="http://schemas.microsoft.com/office/drawing/2014/main" id="{51F9CB26-E622-4EFD-9046-6F2357354A43}"/>
              </a:ext>
            </a:extLst>
          </p:cNvPr>
          <p:cNvSpPr>
            <a:spLocks noGrp="1"/>
          </p:cNvSpPr>
          <p:nvPr>
            <p:ph type="pic" sz="quarter" idx="33" hasCustomPrompt="1"/>
          </p:nvPr>
        </p:nvSpPr>
        <p:spPr>
          <a:xfrm>
            <a:off x="7267726" y="2014818"/>
            <a:ext cx="1800000" cy="1800000"/>
          </a:xfrm>
        </p:spPr>
        <p:txBody>
          <a:bodyPr anchor="ctr">
            <a:normAutofit/>
          </a:bodyPr>
          <a:lstStyle>
            <a:lvl1pPr marL="0" indent="0" algn="ctr">
              <a:buNone/>
              <a:defRPr sz="1600"/>
            </a:lvl1pPr>
          </a:lstStyle>
          <a:p>
            <a:r>
              <a:rPr lang="en-US" dirty="0"/>
              <a:t>Click to add profile picture here</a:t>
            </a:r>
          </a:p>
        </p:txBody>
      </p:sp>
      <p:pic>
        <p:nvPicPr>
          <p:cNvPr id="19" name="Obrázek 18">
            <a:extLst>
              <a:ext uri="{FF2B5EF4-FFF2-40B4-BE49-F238E27FC236}">
                <a16:creationId xmlns:a16="http://schemas.microsoft.com/office/drawing/2014/main" id="{A7BF4998-13DD-469D-933F-38390F2DE4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7555" y="0"/>
            <a:ext cx="1916068" cy="2717786"/>
          </a:xfrm>
          <a:prstGeom prst="rect">
            <a:avLst/>
          </a:prstGeom>
        </p:spPr>
      </p:pic>
    </p:spTree>
    <p:extLst>
      <p:ext uri="{BB962C8B-B14F-4D97-AF65-F5344CB8AC3E}">
        <p14:creationId xmlns:p14="http://schemas.microsoft.com/office/powerpoint/2010/main" val="915684639"/>
      </p:ext>
    </p:extLst>
  </p:cSld>
  <p:clrMapOvr>
    <a:masterClrMapping/>
  </p:clrMapOvr>
  <p:extLst>
    <p:ext uri="{DCECCB84-F9BA-43D5-87BE-67443E8EF086}">
      <p15:sldGuideLst xmlns:p15="http://schemas.microsoft.com/office/powerpoint/2012/main">
        <p15:guide id="0" orient="horz" pos="1321">
          <p15:clr>
            <a:srgbClr val="FBAE40"/>
          </p15:clr>
        </p15:guide>
        <p15:guide id="1" orient="horz" pos="70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eam Profile - 4 peopl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612000" y="4713624"/>
            <a:ext cx="2520000" cy="1522533"/>
          </a:xfrm>
        </p:spPr>
        <p:txBody>
          <a:bodyPr>
            <a:normAutofit/>
          </a:bodyPr>
          <a:lstStyle>
            <a:lvl1pPr marL="0" indent="0">
              <a:buFont typeface="Verdana" panose="020B0604030504040204" pitchFamily="34" charset="0"/>
              <a:buNone/>
              <a:defRPr sz="1200"/>
            </a:lvl1pPr>
            <a:lvl2pPr>
              <a:defRPr baseline="0"/>
            </a:lvl2pPr>
          </a:lstStyle>
          <a:p>
            <a:pPr lvl="0"/>
            <a:r>
              <a:rPr lang="en-US" dirty="0"/>
              <a:t>Click to edit profile text</a:t>
            </a:r>
          </a:p>
        </p:txBody>
      </p:sp>
      <p:sp>
        <p:nvSpPr>
          <p:cNvPr id="9" name="Intro line"/>
          <p:cNvSpPr>
            <a:spLocks noGrp="1"/>
          </p:cNvSpPr>
          <p:nvPr>
            <p:ph type="body" sz="quarter" idx="11" hasCustomPrompt="1"/>
          </p:nvPr>
        </p:nvSpPr>
        <p:spPr>
          <a:xfrm>
            <a:off x="612000" y="3995526"/>
            <a:ext cx="2520000" cy="259251"/>
          </a:xfrm>
        </p:spPr>
        <p:txBody>
          <a:bodyPr>
            <a:normAutofit/>
          </a:bodyPr>
          <a:lstStyle>
            <a:lvl1pPr marL="0" indent="0">
              <a:buNone/>
              <a:defRPr sz="1200" b="1">
                <a:solidFill>
                  <a:srgbClr val="711F7E"/>
                </a:solidFill>
              </a:defRPr>
            </a:lvl1pPr>
          </a:lstStyle>
          <a:p>
            <a:pPr lvl="0"/>
            <a:r>
              <a:rPr lang="en-US" dirty="0"/>
              <a:t>Click to edit name</a:t>
            </a:r>
          </a:p>
        </p:txBody>
      </p:sp>
      <p:sp>
        <p:nvSpPr>
          <p:cNvPr id="7" name="Sub-heading"/>
          <p:cNvSpPr>
            <a:spLocks noGrp="1"/>
          </p:cNvSpPr>
          <p:nvPr>
            <p:ph type="body" sz="quarter" idx="10" hasCustomPrompt="1"/>
          </p:nvPr>
        </p:nvSpPr>
        <p:spPr>
          <a:xfrm>
            <a:off x="612000" y="792000"/>
            <a:ext cx="11040533" cy="377825"/>
          </a:xfrm>
        </p:spPr>
        <p:txBody>
          <a:bodyPr/>
          <a:lstStyle>
            <a:lvl1pPr marL="0" indent="0">
              <a:buNone/>
              <a:defRPr baseline="0"/>
            </a:lvl1pPr>
          </a:lstStyle>
          <a:p>
            <a:pPr lvl="0"/>
            <a:r>
              <a:rPr lang="en-US" dirty="0"/>
              <a:t>Click to add sub-heading</a:t>
            </a:r>
          </a:p>
        </p:txBody>
      </p:sp>
      <p:sp>
        <p:nvSpPr>
          <p:cNvPr id="2" name="Heading"/>
          <p:cNvSpPr>
            <a:spLocks noGrp="1"/>
          </p:cNvSpPr>
          <p:nvPr>
            <p:ph type="title" hasCustomPrompt="1"/>
          </p:nvPr>
        </p:nvSpPr>
        <p:spPr>
          <a:xfrm>
            <a:off x="612000" y="432000"/>
            <a:ext cx="11040533" cy="333741"/>
          </a:xfrm>
        </p:spPr>
        <p:txBody>
          <a:bodyPr anchor="ctr">
            <a:noAutofit/>
          </a:bodyPr>
          <a:lstStyle>
            <a:lvl1pPr>
              <a:defRPr sz="2100" baseline="0"/>
            </a:lvl1pPr>
          </a:lstStyle>
          <a:p>
            <a:r>
              <a:rPr lang="cs-CZ" dirty="0"/>
              <a:t>Eversheds Sutherland</a:t>
            </a:r>
            <a:endParaRPr lang="en-US" dirty="0"/>
          </a:p>
        </p:txBody>
      </p:sp>
      <p:sp>
        <p:nvSpPr>
          <p:cNvPr id="10" name="Intro line"/>
          <p:cNvSpPr>
            <a:spLocks noGrp="1"/>
          </p:cNvSpPr>
          <p:nvPr>
            <p:ph type="body" sz="quarter" idx="12" hasCustomPrompt="1"/>
          </p:nvPr>
        </p:nvSpPr>
        <p:spPr>
          <a:xfrm>
            <a:off x="612000" y="4264516"/>
            <a:ext cx="2520000" cy="259251"/>
          </a:xfrm>
        </p:spPr>
        <p:txBody>
          <a:bodyPr>
            <a:normAutofit/>
          </a:bodyPr>
          <a:lstStyle>
            <a:lvl1pPr marL="0" indent="0">
              <a:buNone/>
              <a:defRPr sz="1200" b="0" i="1">
                <a:solidFill>
                  <a:schemeClr val="accent1"/>
                </a:solidFill>
              </a:defRPr>
            </a:lvl1pPr>
          </a:lstStyle>
          <a:p>
            <a:pPr lvl="0"/>
            <a:r>
              <a:rPr lang="en-US" dirty="0"/>
              <a:t>Click to edit job title</a:t>
            </a:r>
          </a:p>
        </p:txBody>
      </p:sp>
      <p:sp>
        <p:nvSpPr>
          <p:cNvPr id="21" name="Slide Number Placeholder 6"/>
          <p:cNvSpPr>
            <a:spLocks noGrp="1"/>
          </p:cNvSpPr>
          <p:nvPr>
            <p:ph type="sldNum" sz="quarter" idx="23"/>
          </p:nvPr>
        </p:nvSpPr>
        <p:spPr>
          <a:xfrm>
            <a:off x="10726600" y="6441900"/>
            <a:ext cx="1060256" cy="273050"/>
          </a:xfrm>
        </p:spPr>
        <p:txBody>
          <a:bodyPr/>
          <a:lstStyle/>
          <a:p>
            <a:fld id="{03F1EFBE-6FC5-4E3B-A532-A391AE8323A1}" type="slidenum">
              <a:rPr lang="en-GB" smtClean="0"/>
              <a:pPr/>
              <a:t>‹#›</a:t>
            </a:fld>
            <a:endParaRPr lang="en-GB" dirty="0"/>
          </a:p>
        </p:txBody>
      </p:sp>
      <p:sp>
        <p:nvSpPr>
          <p:cNvPr id="20" name="TextBox 19"/>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26" name="Footer Placeholder 2"/>
          <p:cNvSpPr>
            <a:spLocks noGrp="1"/>
          </p:cNvSpPr>
          <p:nvPr>
            <p:ph type="ftr" sz="quarter" idx="24"/>
          </p:nvPr>
        </p:nvSpPr>
        <p:spPr>
          <a:xfrm>
            <a:off x="3125110" y="6493125"/>
            <a:ext cx="7524000" cy="188160"/>
          </a:xfrm>
        </p:spPr>
        <p:txBody>
          <a:bodyPr/>
          <a:lstStyle/>
          <a:p>
            <a:endParaRPr lang="en-GB" dirty="0"/>
          </a:p>
        </p:txBody>
      </p:sp>
      <p:sp>
        <p:nvSpPr>
          <p:cNvPr id="45" name="Picture Placeholder 5">
            <a:extLst>
              <a:ext uri="{FF2B5EF4-FFF2-40B4-BE49-F238E27FC236}">
                <a16:creationId xmlns:a16="http://schemas.microsoft.com/office/drawing/2014/main" id="{19A1834F-1D36-4AD5-B3C6-C576A0AFFD86}"/>
              </a:ext>
            </a:extLst>
          </p:cNvPr>
          <p:cNvSpPr>
            <a:spLocks noGrp="1"/>
          </p:cNvSpPr>
          <p:nvPr>
            <p:ph type="pic" sz="quarter" idx="13" hasCustomPrompt="1"/>
          </p:nvPr>
        </p:nvSpPr>
        <p:spPr>
          <a:xfrm>
            <a:off x="612000" y="2014818"/>
            <a:ext cx="1800000" cy="1800000"/>
          </a:xfrm>
        </p:spPr>
        <p:txBody>
          <a:bodyPr anchor="ctr">
            <a:normAutofit/>
          </a:bodyPr>
          <a:lstStyle>
            <a:lvl1pPr marL="0" indent="0" algn="ctr">
              <a:buNone/>
              <a:defRPr sz="1600"/>
            </a:lvl1pPr>
          </a:lstStyle>
          <a:p>
            <a:r>
              <a:rPr lang="en-US" dirty="0"/>
              <a:t>Click to add profile picture here</a:t>
            </a:r>
          </a:p>
        </p:txBody>
      </p:sp>
      <p:sp>
        <p:nvSpPr>
          <p:cNvPr id="23" name="Main content placeholder">
            <a:extLst>
              <a:ext uri="{FF2B5EF4-FFF2-40B4-BE49-F238E27FC236}">
                <a16:creationId xmlns:a16="http://schemas.microsoft.com/office/drawing/2014/main" id="{C52261FE-524C-4FE6-92A0-2E768AC85AA5}"/>
              </a:ext>
            </a:extLst>
          </p:cNvPr>
          <p:cNvSpPr>
            <a:spLocks noGrp="1"/>
          </p:cNvSpPr>
          <p:nvPr>
            <p:ph idx="25" hasCustomPrompt="1"/>
          </p:nvPr>
        </p:nvSpPr>
        <p:spPr>
          <a:xfrm>
            <a:off x="3406113" y="4730035"/>
            <a:ext cx="2520000" cy="1522533"/>
          </a:xfrm>
        </p:spPr>
        <p:txBody>
          <a:bodyPr>
            <a:normAutofit/>
          </a:bodyPr>
          <a:lstStyle>
            <a:lvl1pPr marL="0" indent="0">
              <a:buFont typeface="Verdana" panose="020B0604030504040204" pitchFamily="34" charset="0"/>
              <a:buNone/>
              <a:defRPr sz="1200"/>
            </a:lvl1pPr>
            <a:lvl2pPr>
              <a:defRPr baseline="0"/>
            </a:lvl2pPr>
          </a:lstStyle>
          <a:p>
            <a:pPr lvl="0"/>
            <a:r>
              <a:rPr lang="en-US" dirty="0"/>
              <a:t>Click to edit profile text</a:t>
            </a:r>
          </a:p>
        </p:txBody>
      </p:sp>
      <p:sp>
        <p:nvSpPr>
          <p:cNvPr id="24" name="Intro line">
            <a:extLst>
              <a:ext uri="{FF2B5EF4-FFF2-40B4-BE49-F238E27FC236}">
                <a16:creationId xmlns:a16="http://schemas.microsoft.com/office/drawing/2014/main" id="{CDF11463-E937-4A8C-8271-A69D3CBEBED1}"/>
              </a:ext>
            </a:extLst>
          </p:cNvPr>
          <p:cNvSpPr>
            <a:spLocks noGrp="1"/>
          </p:cNvSpPr>
          <p:nvPr>
            <p:ph type="body" sz="quarter" idx="26" hasCustomPrompt="1"/>
          </p:nvPr>
        </p:nvSpPr>
        <p:spPr>
          <a:xfrm>
            <a:off x="3406113" y="4011937"/>
            <a:ext cx="2520000" cy="259251"/>
          </a:xfrm>
        </p:spPr>
        <p:txBody>
          <a:bodyPr>
            <a:normAutofit/>
          </a:bodyPr>
          <a:lstStyle>
            <a:lvl1pPr marL="0" indent="0">
              <a:buNone/>
              <a:defRPr sz="1200" b="1">
                <a:solidFill>
                  <a:srgbClr val="711F7E"/>
                </a:solidFill>
              </a:defRPr>
            </a:lvl1pPr>
          </a:lstStyle>
          <a:p>
            <a:pPr lvl="0"/>
            <a:r>
              <a:rPr lang="en-US" dirty="0"/>
              <a:t>Click to edit name</a:t>
            </a:r>
          </a:p>
        </p:txBody>
      </p:sp>
      <p:sp>
        <p:nvSpPr>
          <p:cNvPr id="27" name="Intro line">
            <a:extLst>
              <a:ext uri="{FF2B5EF4-FFF2-40B4-BE49-F238E27FC236}">
                <a16:creationId xmlns:a16="http://schemas.microsoft.com/office/drawing/2014/main" id="{1681DA48-D39B-4A91-A42D-F710F26D3AB3}"/>
              </a:ext>
            </a:extLst>
          </p:cNvPr>
          <p:cNvSpPr>
            <a:spLocks noGrp="1"/>
          </p:cNvSpPr>
          <p:nvPr>
            <p:ph type="body" sz="quarter" idx="27" hasCustomPrompt="1"/>
          </p:nvPr>
        </p:nvSpPr>
        <p:spPr>
          <a:xfrm>
            <a:off x="3406113" y="4280927"/>
            <a:ext cx="2520000" cy="259251"/>
          </a:xfrm>
        </p:spPr>
        <p:txBody>
          <a:bodyPr>
            <a:normAutofit/>
          </a:bodyPr>
          <a:lstStyle>
            <a:lvl1pPr marL="0" indent="0">
              <a:buNone/>
              <a:defRPr sz="1200" b="0" i="1">
                <a:solidFill>
                  <a:schemeClr val="accent1"/>
                </a:solidFill>
              </a:defRPr>
            </a:lvl1pPr>
          </a:lstStyle>
          <a:p>
            <a:pPr lvl="0"/>
            <a:r>
              <a:rPr lang="en-US" dirty="0"/>
              <a:t>Click to edit job title</a:t>
            </a:r>
          </a:p>
        </p:txBody>
      </p:sp>
      <p:sp>
        <p:nvSpPr>
          <p:cNvPr id="28" name="Picture Placeholder 5">
            <a:extLst>
              <a:ext uri="{FF2B5EF4-FFF2-40B4-BE49-F238E27FC236}">
                <a16:creationId xmlns:a16="http://schemas.microsoft.com/office/drawing/2014/main" id="{91BC8347-BE1F-4ABA-B225-96A82153AE1F}"/>
              </a:ext>
            </a:extLst>
          </p:cNvPr>
          <p:cNvSpPr>
            <a:spLocks noGrp="1"/>
          </p:cNvSpPr>
          <p:nvPr>
            <p:ph type="pic" sz="quarter" idx="28" hasCustomPrompt="1"/>
          </p:nvPr>
        </p:nvSpPr>
        <p:spPr>
          <a:xfrm>
            <a:off x="3406113" y="2031229"/>
            <a:ext cx="1800000" cy="1800000"/>
          </a:xfrm>
        </p:spPr>
        <p:txBody>
          <a:bodyPr anchor="ctr">
            <a:normAutofit/>
          </a:bodyPr>
          <a:lstStyle>
            <a:lvl1pPr marL="0" indent="0" algn="ctr">
              <a:buNone/>
              <a:defRPr sz="1600"/>
            </a:lvl1pPr>
          </a:lstStyle>
          <a:p>
            <a:r>
              <a:rPr lang="en-US" dirty="0"/>
              <a:t>Click to add profile picture here</a:t>
            </a:r>
          </a:p>
        </p:txBody>
      </p:sp>
      <p:sp>
        <p:nvSpPr>
          <p:cNvPr id="29" name="Main content placeholder">
            <a:extLst>
              <a:ext uri="{FF2B5EF4-FFF2-40B4-BE49-F238E27FC236}">
                <a16:creationId xmlns:a16="http://schemas.microsoft.com/office/drawing/2014/main" id="{B71C2FEF-E159-4382-8BCF-19CF8ECDFC66}"/>
              </a:ext>
            </a:extLst>
          </p:cNvPr>
          <p:cNvSpPr>
            <a:spLocks noGrp="1"/>
          </p:cNvSpPr>
          <p:nvPr>
            <p:ph idx="29" hasCustomPrompt="1"/>
          </p:nvPr>
        </p:nvSpPr>
        <p:spPr>
          <a:xfrm>
            <a:off x="6200227" y="4730035"/>
            <a:ext cx="2520000" cy="1522533"/>
          </a:xfrm>
        </p:spPr>
        <p:txBody>
          <a:bodyPr>
            <a:normAutofit/>
          </a:bodyPr>
          <a:lstStyle>
            <a:lvl1pPr marL="0" indent="0">
              <a:buFont typeface="Verdana" panose="020B0604030504040204" pitchFamily="34" charset="0"/>
              <a:buNone/>
              <a:defRPr sz="1200"/>
            </a:lvl1pPr>
            <a:lvl2pPr>
              <a:defRPr baseline="0"/>
            </a:lvl2pPr>
          </a:lstStyle>
          <a:p>
            <a:pPr lvl="0"/>
            <a:r>
              <a:rPr lang="en-US" dirty="0"/>
              <a:t>Click to edit profile text</a:t>
            </a:r>
          </a:p>
        </p:txBody>
      </p:sp>
      <p:sp>
        <p:nvSpPr>
          <p:cNvPr id="30" name="Intro line">
            <a:extLst>
              <a:ext uri="{FF2B5EF4-FFF2-40B4-BE49-F238E27FC236}">
                <a16:creationId xmlns:a16="http://schemas.microsoft.com/office/drawing/2014/main" id="{08A06D42-0EBA-4251-AAB9-E5B64F82F154}"/>
              </a:ext>
            </a:extLst>
          </p:cNvPr>
          <p:cNvSpPr>
            <a:spLocks noGrp="1"/>
          </p:cNvSpPr>
          <p:nvPr>
            <p:ph type="body" sz="quarter" idx="30" hasCustomPrompt="1"/>
          </p:nvPr>
        </p:nvSpPr>
        <p:spPr>
          <a:xfrm>
            <a:off x="6200227" y="4011937"/>
            <a:ext cx="2520000" cy="259251"/>
          </a:xfrm>
        </p:spPr>
        <p:txBody>
          <a:bodyPr>
            <a:normAutofit/>
          </a:bodyPr>
          <a:lstStyle>
            <a:lvl1pPr marL="0" indent="0">
              <a:buNone/>
              <a:defRPr sz="1200" b="1">
                <a:solidFill>
                  <a:srgbClr val="711F7E"/>
                </a:solidFill>
              </a:defRPr>
            </a:lvl1pPr>
          </a:lstStyle>
          <a:p>
            <a:pPr lvl="0"/>
            <a:r>
              <a:rPr lang="en-US" dirty="0"/>
              <a:t>Click to edit name</a:t>
            </a:r>
          </a:p>
        </p:txBody>
      </p:sp>
      <p:sp>
        <p:nvSpPr>
          <p:cNvPr id="31" name="Intro line">
            <a:extLst>
              <a:ext uri="{FF2B5EF4-FFF2-40B4-BE49-F238E27FC236}">
                <a16:creationId xmlns:a16="http://schemas.microsoft.com/office/drawing/2014/main" id="{B84A1DFA-47B5-4FD0-8522-659202B82FBD}"/>
              </a:ext>
            </a:extLst>
          </p:cNvPr>
          <p:cNvSpPr>
            <a:spLocks noGrp="1"/>
          </p:cNvSpPr>
          <p:nvPr>
            <p:ph type="body" sz="quarter" idx="31" hasCustomPrompt="1"/>
          </p:nvPr>
        </p:nvSpPr>
        <p:spPr>
          <a:xfrm>
            <a:off x="6200227" y="4280927"/>
            <a:ext cx="2520000" cy="259251"/>
          </a:xfrm>
        </p:spPr>
        <p:txBody>
          <a:bodyPr>
            <a:normAutofit/>
          </a:bodyPr>
          <a:lstStyle>
            <a:lvl1pPr marL="0" indent="0">
              <a:buNone/>
              <a:defRPr sz="1200" b="0" i="1">
                <a:solidFill>
                  <a:schemeClr val="accent1"/>
                </a:solidFill>
              </a:defRPr>
            </a:lvl1pPr>
          </a:lstStyle>
          <a:p>
            <a:pPr lvl="0"/>
            <a:r>
              <a:rPr lang="en-US" dirty="0"/>
              <a:t>Click to edit job title</a:t>
            </a:r>
          </a:p>
        </p:txBody>
      </p:sp>
      <p:sp>
        <p:nvSpPr>
          <p:cNvPr id="32" name="Picture Placeholder 5">
            <a:extLst>
              <a:ext uri="{FF2B5EF4-FFF2-40B4-BE49-F238E27FC236}">
                <a16:creationId xmlns:a16="http://schemas.microsoft.com/office/drawing/2014/main" id="{38F06C8B-FDCC-466C-A1F8-37CA216E2FD7}"/>
              </a:ext>
            </a:extLst>
          </p:cNvPr>
          <p:cNvSpPr>
            <a:spLocks noGrp="1"/>
          </p:cNvSpPr>
          <p:nvPr>
            <p:ph type="pic" sz="quarter" idx="32" hasCustomPrompt="1"/>
          </p:nvPr>
        </p:nvSpPr>
        <p:spPr>
          <a:xfrm>
            <a:off x="6200227" y="2031229"/>
            <a:ext cx="1800000" cy="1800000"/>
          </a:xfrm>
        </p:spPr>
        <p:txBody>
          <a:bodyPr anchor="ctr">
            <a:normAutofit/>
          </a:bodyPr>
          <a:lstStyle>
            <a:lvl1pPr marL="0" indent="0" algn="ctr">
              <a:buNone/>
              <a:defRPr sz="1600"/>
            </a:lvl1pPr>
          </a:lstStyle>
          <a:p>
            <a:r>
              <a:rPr lang="en-US" dirty="0"/>
              <a:t>Click to add profile picture here</a:t>
            </a:r>
          </a:p>
        </p:txBody>
      </p:sp>
      <p:sp>
        <p:nvSpPr>
          <p:cNvPr id="33" name="Main content placeholder">
            <a:extLst>
              <a:ext uri="{FF2B5EF4-FFF2-40B4-BE49-F238E27FC236}">
                <a16:creationId xmlns:a16="http://schemas.microsoft.com/office/drawing/2014/main" id="{D3193E8E-0856-4F4E-9643-ED4CCF7C8DB5}"/>
              </a:ext>
            </a:extLst>
          </p:cNvPr>
          <p:cNvSpPr>
            <a:spLocks noGrp="1"/>
          </p:cNvSpPr>
          <p:nvPr>
            <p:ph idx="33" hasCustomPrompt="1"/>
          </p:nvPr>
        </p:nvSpPr>
        <p:spPr>
          <a:xfrm>
            <a:off x="8994341" y="4713624"/>
            <a:ext cx="2520000" cy="1522533"/>
          </a:xfrm>
        </p:spPr>
        <p:txBody>
          <a:bodyPr>
            <a:normAutofit/>
          </a:bodyPr>
          <a:lstStyle>
            <a:lvl1pPr marL="0" indent="0">
              <a:buFont typeface="Verdana" panose="020B0604030504040204" pitchFamily="34" charset="0"/>
              <a:buNone/>
              <a:defRPr sz="1200"/>
            </a:lvl1pPr>
            <a:lvl2pPr>
              <a:defRPr baseline="0"/>
            </a:lvl2pPr>
          </a:lstStyle>
          <a:p>
            <a:pPr lvl="0"/>
            <a:r>
              <a:rPr lang="en-US" dirty="0"/>
              <a:t>Click to edit profile text</a:t>
            </a:r>
          </a:p>
        </p:txBody>
      </p:sp>
      <p:sp>
        <p:nvSpPr>
          <p:cNvPr id="36" name="Intro line">
            <a:extLst>
              <a:ext uri="{FF2B5EF4-FFF2-40B4-BE49-F238E27FC236}">
                <a16:creationId xmlns:a16="http://schemas.microsoft.com/office/drawing/2014/main" id="{3E824BF8-EB56-4577-B1CB-04AD6B89CE4F}"/>
              </a:ext>
            </a:extLst>
          </p:cNvPr>
          <p:cNvSpPr>
            <a:spLocks noGrp="1"/>
          </p:cNvSpPr>
          <p:nvPr>
            <p:ph type="body" sz="quarter" idx="34" hasCustomPrompt="1"/>
          </p:nvPr>
        </p:nvSpPr>
        <p:spPr>
          <a:xfrm>
            <a:off x="8994341" y="3995526"/>
            <a:ext cx="2520000" cy="259251"/>
          </a:xfrm>
        </p:spPr>
        <p:txBody>
          <a:bodyPr>
            <a:normAutofit/>
          </a:bodyPr>
          <a:lstStyle>
            <a:lvl1pPr marL="0" indent="0">
              <a:buNone/>
              <a:defRPr sz="1200" b="1">
                <a:solidFill>
                  <a:srgbClr val="711F7E"/>
                </a:solidFill>
              </a:defRPr>
            </a:lvl1pPr>
          </a:lstStyle>
          <a:p>
            <a:pPr lvl="0"/>
            <a:r>
              <a:rPr lang="en-US" dirty="0"/>
              <a:t>Click to edit name</a:t>
            </a:r>
          </a:p>
        </p:txBody>
      </p:sp>
      <p:sp>
        <p:nvSpPr>
          <p:cNvPr id="40" name="Intro line">
            <a:extLst>
              <a:ext uri="{FF2B5EF4-FFF2-40B4-BE49-F238E27FC236}">
                <a16:creationId xmlns:a16="http://schemas.microsoft.com/office/drawing/2014/main" id="{B4A3F912-3F6A-4AEE-9CE4-19B66101E5A0}"/>
              </a:ext>
            </a:extLst>
          </p:cNvPr>
          <p:cNvSpPr>
            <a:spLocks noGrp="1"/>
          </p:cNvSpPr>
          <p:nvPr>
            <p:ph type="body" sz="quarter" idx="35" hasCustomPrompt="1"/>
          </p:nvPr>
        </p:nvSpPr>
        <p:spPr>
          <a:xfrm>
            <a:off x="8994341" y="4264516"/>
            <a:ext cx="2520000" cy="259251"/>
          </a:xfrm>
        </p:spPr>
        <p:txBody>
          <a:bodyPr>
            <a:normAutofit/>
          </a:bodyPr>
          <a:lstStyle>
            <a:lvl1pPr marL="0" indent="0">
              <a:buNone/>
              <a:defRPr sz="1200" b="0" i="1">
                <a:solidFill>
                  <a:schemeClr val="accent1"/>
                </a:solidFill>
              </a:defRPr>
            </a:lvl1pPr>
          </a:lstStyle>
          <a:p>
            <a:pPr lvl="0"/>
            <a:r>
              <a:rPr lang="en-US" dirty="0"/>
              <a:t>Click to edit job title</a:t>
            </a:r>
          </a:p>
        </p:txBody>
      </p:sp>
      <p:sp>
        <p:nvSpPr>
          <p:cNvPr id="44" name="Picture Placeholder 5">
            <a:extLst>
              <a:ext uri="{FF2B5EF4-FFF2-40B4-BE49-F238E27FC236}">
                <a16:creationId xmlns:a16="http://schemas.microsoft.com/office/drawing/2014/main" id="{68643D86-5012-4E3D-B8AB-573454CFAA6D}"/>
              </a:ext>
            </a:extLst>
          </p:cNvPr>
          <p:cNvSpPr>
            <a:spLocks noGrp="1"/>
          </p:cNvSpPr>
          <p:nvPr>
            <p:ph type="pic" sz="quarter" idx="36" hasCustomPrompt="1"/>
          </p:nvPr>
        </p:nvSpPr>
        <p:spPr>
          <a:xfrm>
            <a:off x="8994341" y="2014818"/>
            <a:ext cx="1800000" cy="1800000"/>
          </a:xfrm>
        </p:spPr>
        <p:txBody>
          <a:bodyPr anchor="ctr">
            <a:normAutofit/>
          </a:bodyPr>
          <a:lstStyle>
            <a:lvl1pPr marL="0" indent="0" algn="ctr">
              <a:buNone/>
              <a:defRPr sz="1600"/>
            </a:lvl1pPr>
          </a:lstStyle>
          <a:p>
            <a:r>
              <a:rPr lang="en-US" dirty="0"/>
              <a:t>Click to add profile picture here</a:t>
            </a:r>
          </a:p>
        </p:txBody>
      </p:sp>
    </p:spTree>
    <p:extLst>
      <p:ext uri="{BB962C8B-B14F-4D97-AF65-F5344CB8AC3E}">
        <p14:creationId xmlns:p14="http://schemas.microsoft.com/office/powerpoint/2010/main" val="3014129710"/>
      </p:ext>
    </p:extLst>
  </p:cSld>
  <p:clrMapOvr>
    <a:masterClrMapping/>
  </p:clrMapOvr>
  <p:extLst>
    <p:ext uri="{DCECCB84-F9BA-43D5-87BE-67443E8EF086}">
      <p15:sldGuideLst xmlns:p15="http://schemas.microsoft.com/office/powerpoint/2012/main">
        <p15:guide id="0" orient="horz" pos="1321">
          <p15:clr>
            <a:srgbClr val="FBAE40"/>
          </p15:clr>
        </p15:guide>
        <p15:guide id="1" orient="horz" pos="70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4" y="404814"/>
            <a:ext cx="11040533" cy="430456"/>
          </a:xfrm>
          <a:ln>
            <a:noFill/>
          </a:ln>
        </p:spPr>
        <p:txBody>
          <a:bodyPr anchor="ctr"/>
          <a:lstStyle>
            <a:lvl1pPr>
              <a:defRPr/>
            </a:lvl1pPr>
          </a:lstStyle>
          <a:p>
            <a:r>
              <a:rPr lang="en-GB" noProof="0" dirty="0"/>
              <a:t>Click to edit Heading</a:t>
            </a:r>
          </a:p>
        </p:txBody>
      </p:sp>
    </p:spTree>
    <p:extLst>
      <p:ext uri="{BB962C8B-B14F-4D97-AF65-F5344CB8AC3E}">
        <p14:creationId xmlns:p14="http://schemas.microsoft.com/office/powerpoint/2010/main" val="18975002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ank you for participation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8970" t="11720" r="3530" b="31327"/>
          <a:stretch/>
        </p:blipFill>
        <p:spPr>
          <a:xfrm>
            <a:off x="0" y="-675"/>
            <a:ext cx="12193200" cy="6858675"/>
          </a:xfrm>
          <a:prstGeom prst="rect">
            <a:avLst/>
          </a:prstGeom>
        </p:spPr>
      </p:pic>
      <p:sp>
        <p:nvSpPr>
          <p:cNvPr id="2" name="Title 1"/>
          <p:cNvSpPr>
            <a:spLocks noGrp="1"/>
          </p:cNvSpPr>
          <p:nvPr>
            <p:ph type="title" hasCustomPrompt="1"/>
          </p:nvPr>
        </p:nvSpPr>
        <p:spPr>
          <a:xfrm>
            <a:off x="575734" y="404814"/>
            <a:ext cx="11040533" cy="430456"/>
          </a:xfrm>
          <a:ln>
            <a:noFill/>
          </a:ln>
        </p:spPr>
        <p:txBody>
          <a:bodyPr anchor="ctr"/>
          <a:lstStyle>
            <a:lvl1pPr>
              <a:defRPr/>
            </a:lvl1pPr>
          </a:lstStyle>
          <a:p>
            <a:r>
              <a:rPr lang="en-GB" noProof="0" dirty="0"/>
              <a:t>Add title (eg Thank you for your participation)</a:t>
            </a:r>
          </a:p>
        </p:txBody>
      </p:sp>
    </p:spTree>
    <p:extLst>
      <p:ext uri="{BB962C8B-B14F-4D97-AF65-F5344CB8AC3E}">
        <p14:creationId xmlns:p14="http://schemas.microsoft.com/office/powerpoint/2010/main" val="27219460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6" name="TextBox 5"/>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12" name="Footer Placeholder 2"/>
          <p:cNvSpPr>
            <a:spLocks noGrp="1"/>
          </p:cNvSpPr>
          <p:nvPr>
            <p:ph type="ftr" sz="quarter" idx="14"/>
          </p:nvPr>
        </p:nvSpPr>
        <p:spPr>
          <a:xfrm>
            <a:off x="3125110" y="6493125"/>
            <a:ext cx="7524000" cy="188160"/>
          </a:xfrm>
        </p:spPr>
        <p:txBody>
          <a:bodyPr/>
          <a:lstStyle/>
          <a:p>
            <a:endParaRPr lang="en-GB" dirty="0"/>
          </a:p>
        </p:txBody>
      </p:sp>
    </p:spTree>
    <p:extLst>
      <p:ext uri="{BB962C8B-B14F-4D97-AF65-F5344CB8AC3E}">
        <p14:creationId xmlns:p14="http://schemas.microsoft.com/office/powerpoint/2010/main" val="276451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Slide with coloured background">
    <p:bg>
      <p:bgPr>
        <a:solidFill>
          <a:schemeClr val="accent1"/>
        </a:solidFill>
        <a:effectLst/>
      </p:bgPr>
    </p:bg>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612000" y="1233488"/>
            <a:ext cx="11040533" cy="5219700"/>
          </a:xfrm>
        </p:spPr>
        <p:txBody>
          <a:bodyPr/>
          <a:lstStyle>
            <a:lvl1pPr marL="360000" indent="-360000">
              <a:buClr>
                <a:schemeClr val="bg1"/>
              </a:buClr>
              <a:buFont typeface="Verdana" panose="020B0604030504040204" pitchFamily="34" charset="0"/>
              <a:buChar char="−"/>
              <a:defRPr>
                <a:solidFill>
                  <a:schemeClr val="bg1"/>
                </a:solidFill>
              </a:defRPr>
            </a:lvl1pPr>
            <a:lvl2pPr>
              <a:defRPr baseline="0"/>
            </a:lvl2pPr>
          </a:lstStyle>
          <a:p>
            <a:pPr lvl="0"/>
            <a:r>
              <a:rPr lang="en-GB" noProof="0" dirty="0"/>
              <a:t>Click to add agenda item here</a:t>
            </a:r>
          </a:p>
        </p:txBody>
      </p:sp>
      <p:sp>
        <p:nvSpPr>
          <p:cNvPr id="2" name="Heading"/>
          <p:cNvSpPr>
            <a:spLocks noGrp="1"/>
          </p:cNvSpPr>
          <p:nvPr>
            <p:ph type="title" hasCustomPrompt="1"/>
          </p:nvPr>
        </p:nvSpPr>
        <p:spPr>
          <a:xfrm>
            <a:off x="612000" y="432000"/>
            <a:ext cx="11040533" cy="333741"/>
          </a:xfrm>
        </p:spPr>
        <p:txBody>
          <a:bodyPr anchor="ctr">
            <a:noAutofit/>
          </a:bodyPr>
          <a:lstStyle>
            <a:lvl1pPr>
              <a:defRPr sz="2100" baseline="0">
                <a:solidFill>
                  <a:schemeClr val="bg1"/>
                </a:solidFill>
              </a:defRPr>
            </a:lvl1pPr>
          </a:lstStyle>
          <a:p>
            <a:r>
              <a:rPr lang="en-GB" noProof="0" dirty="0"/>
              <a:t>Click to add Agenda heading</a:t>
            </a:r>
          </a:p>
        </p:txBody>
      </p:sp>
      <p:sp>
        <p:nvSpPr>
          <p:cNvPr id="9" name="Slide Number Placeholder 6"/>
          <p:cNvSpPr>
            <a:spLocks noGrp="1"/>
          </p:cNvSpPr>
          <p:nvPr>
            <p:ph type="sldNum" sz="quarter" idx="15"/>
          </p:nvPr>
        </p:nvSpPr>
        <p:spPr>
          <a:xfrm>
            <a:off x="10726600" y="6441900"/>
            <a:ext cx="1060256" cy="273050"/>
          </a:xfrm>
        </p:spPr>
        <p:txBody>
          <a:bodyPr/>
          <a:lstStyle>
            <a:lvl1pPr>
              <a:defRPr>
                <a:solidFill>
                  <a:schemeClr val="bg1"/>
                </a:solidFill>
              </a:defRPr>
            </a:lvl1pPr>
          </a:lstStyle>
          <a:p>
            <a:fld id="{03F1EFBE-6FC5-4E3B-A532-A391AE8323A1}" type="slidenum">
              <a:rPr lang="en-GB" smtClean="0"/>
              <a:pPr/>
              <a:t>‹#›</a:t>
            </a:fld>
            <a:endParaRPr lang="en-GB" dirty="0"/>
          </a:p>
        </p:txBody>
      </p:sp>
      <p:sp>
        <p:nvSpPr>
          <p:cNvPr id="18" name="TextBox 17"/>
          <p:cNvSpPr txBox="1"/>
          <p:nvPr userDrawn="1"/>
        </p:nvSpPr>
        <p:spPr>
          <a:xfrm>
            <a:off x="463592" y="6483807"/>
            <a:ext cx="2112000" cy="215444"/>
          </a:xfrm>
          <a:prstGeom prst="rect">
            <a:avLst/>
          </a:prstGeom>
          <a:noFill/>
        </p:spPr>
        <p:txBody>
          <a:bodyPr wrap="square" rtlCol="0">
            <a:spAutoFit/>
          </a:bodyPr>
          <a:lstStyle/>
          <a:p>
            <a:r>
              <a:rPr lang="en-US" sz="800" b="1" dirty="0">
                <a:solidFill>
                  <a:schemeClr val="bg1"/>
                </a:solidFill>
              </a:rPr>
              <a:t>Eversheds Sutherland</a:t>
            </a:r>
            <a:endParaRPr lang="en-US" sz="800" b="0" dirty="0">
              <a:solidFill>
                <a:schemeClr val="bg1"/>
              </a:solidFill>
            </a:endParaRPr>
          </a:p>
        </p:txBody>
      </p:sp>
      <p:sp>
        <p:nvSpPr>
          <p:cNvPr id="20" name="Footer Placeholder 2"/>
          <p:cNvSpPr>
            <a:spLocks noGrp="1"/>
          </p:cNvSpPr>
          <p:nvPr>
            <p:ph type="ftr" sz="quarter" idx="14"/>
          </p:nvPr>
        </p:nvSpPr>
        <p:spPr>
          <a:xfrm>
            <a:off x="3125110" y="6493125"/>
            <a:ext cx="7524000" cy="188160"/>
          </a:xfrm>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1796607792"/>
      </p:ext>
    </p:extLst>
  </p:cSld>
  <p:clrMapOvr>
    <a:masterClrMapping/>
  </p:clrMapOvr>
  <p:extLst>
    <p:ext uri="{DCECCB84-F9BA-43D5-87BE-67443E8EF086}">
      <p15:sldGuideLst xmlns:p15="http://schemas.microsoft.com/office/powerpoint/2012/main">
        <p15:guide id="1" orient="horz" pos="77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nfographics Quotes">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575734" y="738188"/>
            <a:ext cx="11040533" cy="377825"/>
          </a:xfrm>
        </p:spPr>
        <p:txBody>
          <a:bodyPr/>
          <a:lstStyle>
            <a:lvl1pPr marL="0" indent="0">
              <a:buNone/>
              <a:defRPr baseline="0"/>
            </a:lvl1pPr>
          </a:lstStyle>
          <a:p>
            <a:pPr lvl="0"/>
            <a:r>
              <a:rPr lang="en-US" dirty="0"/>
              <a:t>Click to add sub-heading</a:t>
            </a:r>
          </a:p>
        </p:txBody>
      </p:sp>
      <p:sp>
        <p:nvSpPr>
          <p:cNvPr id="2" name="Heading"/>
          <p:cNvSpPr>
            <a:spLocks noGrp="1"/>
          </p:cNvSpPr>
          <p:nvPr>
            <p:ph type="title" hasCustomPrompt="1"/>
          </p:nvPr>
        </p:nvSpPr>
        <p:spPr>
          <a:xfrm>
            <a:off x="575734" y="404814"/>
            <a:ext cx="11040533" cy="333741"/>
          </a:xfrm>
        </p:spPr>
        <p:txBody>
          <a:bodyPr anchor="ctr">
            <a:noAutofit/>
          </a:bodyPr>
          <a:lstStyle>
            <a:lvl1pPr>
              <a:defRPr sz="2100" baseline="0"/>
            </a:lvl1pPr>
          </a:lstStyle>
          <a:p>
            <a:r>
              <a:rPr lang="en-US" dirty="0"/>
              <a:t>Click to add Heading</a:t>
            </a:r>
          </a:p>
        </p:txBody>
      </p:sp>
      <p:grpSp>
        <p:nvGrpSpPr>
          <p:cNvPr id="11" name="Group 10"/>
          <p:cNvGrpSpPr/>
          <p:nvPr/>
        </p:nvGrpSpPr>
        <p:grpSpPr>
          <a:xfrm>
            <a:off x="575734" y="2749830"/>
            <a:ext cx="5120529" cy="2713220"/>
            <a:chOff x="431800" y="2165214"/>
            <a:chExt cx="3840397" cy="2713220"/>
          </a:xfrm>
          <a:solidFill>
            <a:schemeClr val="accent1"/>
          </a:solidFill>
        </p:grpSpPr>
        <p:sp>
          <p:nvSpPr>
            <p:cNvPr id="4" name="Rounded Rectangular Callout 3"/>
            <p:cNvSpPr/>
            <p:nvPr/>
          </p:nvSpPr>
          <p:spPr>
            <a:xfrm>
              <a:off x="431800" y="2165214"/>
              <a:ext cx="3840397" cy="2713220"/>
            </a:xfrm>
            <a:prstGeom prst="wedgeRoundRectCallout">
              <a:avLst>
                <a:gd name="adj1" fmla="val 33228"/>
                <a:gd name="adj2" fmla="val 77969"/>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
          <p:nvSpPr>
            <p:cNvPr id="8" name="Rounded Rectangle 7"/>
            <p:cNvSpPr/>
            <p:nvPr/>
          </p:nvSpPr>
          <p:spPr>
            <a:xfrm>
              <a:off x="431800" y="2165214"/>
              <a:ext cx="3840397" cy="2713220"/>
            </a:xfrm>
            <a:prstGeom prst="roundRect">
              <a:avLst>
                <a:gd name="adj" fmla="val 28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grpSp>
      <p:grpSp>
        <p:nvGrpSpPr>
          <p:cNvPr id="27" name="Group 26"/>
          <p:cNvGrpSpPr/>
          <p:nvPr/>
        </p:nvGrpSpPr>
        <p:grpSpPr>
          <a:xfrm flipH="1">
            <a:off x="6272586" y="1233488"/>
            <a:ext cx="5120529" cy="2713220"/>
            <a:chOff x="431800" y="2165214"/>
            <a:chExt cx="3840397" cy="2713220"/>
          </a:xfrm>
          <a:solidFill>
            <a:schemeClr val="accent3"/>
          </a:solidFill>
        </p:grpSpPr>
        <p:sp>
          <p:nvSpPr>
            <p:cNvPr id="28" name="Rounded Rectangular Callout 27"/>
            <p:cNvSpPr/>
            <p:nvPr/>
          </p:nvSpPr>
          <p:spPr>
            <a:xfrm>
              <a:off x="431800" y="2165214"/>
              <a:ext cx="3840397" cy="2713220"/>
            </a:xfrm>
            <a:prstGeom prst="wedgeRoundRectCallout">
              <a:avLst>
                <a:gd name="adj1" fmla="val 33228"/>
                <a:gd name="adj2" fmla="val 77969"/>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
          <p:nvSpPr>
            <p:cNvPr id="29" name="Rounded Rectangle 28"/>
            <p:cNvSpPr/>
            <p:nvPr/>
          </p:nvSpPr>
          <p:spPr>
            <a:xfrm>
              <a:off x="431800" y="2165214"/>
              <a:ext cx="3840397" cy="2713220"/>
            </a:xfrm>
            <a:prstGeom prst="roundRect">
              <a:avLst>
                <a:gd name="adj" fmla="val 28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grpSp>
      <p:sp>
        <p:nvSpPr>
          <p:cNvPr id="31" name="Text Placeholder 30"/>
          <p:cNvSpPr>
            <a:spLocks noGrp="1"/>
          </p:cNvSpPr>
          <p:nvPr>
            <p:ph type="body" sz="quarter" idx="27" hasCustomPrompt="1"/>
          </p:nvPr>
        </p:nvSpPr>
        <p:spPr>
          <a:xfrm>
            <a:off x="910167" y="3097396"/>
            <a:ext cx="4425951" cy="1564545"/>
          </a:xfrm>
        </p:spPr>
        <p:txBody>
          <a:bodyPr anchor="ctr">
            <a:normAutofit/>
          </a:bodyPr>
          <a:lstStyle>
            <a:lvl1pPr marL="0" indent="0">
              <a:buFontTx/>
              <a:buNone/>
              <a:defRPr sz="1200">
                <a:solidFill>
                  <a:schemeClr val="bg1"/>
                </a:solidFill>
              </a:defRPr>
            </a:lvl1pPr>
          </a:lstStyle>
          <a:p>
            <a:pPr lvl="0"/>
            <a:r>
              <a:rPr lang="en-US" dirty="0"/>
              <a:t>Type your quote here</a:t>
            </a:r>
          </a:p>
        </p:txBody>
      </p:sp>
      <p:sp>
        <p:nvSpPr>
          <p:cNvPr id="32" name="Text Placeholder 30"/>
          <p:cNvSpPr>
            <a:spLocks noGrp="1"/>
          </p:cNvSpPr>
          <p:nvPr>
            <p:ph type="body" sz="quarter" idx="28" hasCustomPrompt="1"/>
          </p:nvPr>
        </p:nvSpPr>
        <p:spPr>
          <a:xfrm>
            <a:off x="910166" y="4676933"/>
            <a:ext cx="4425951" cy="235140"/>
          </a:xfrm>
        </p:spPr>
        <p:txBody>
          <a:bodyPr>
            <a:normAutofit/>
          </a:bodyPr>
          <a:lstStyle>
            <a:lvl1pPr marL="0" indent="0">
              <a:buFontTx/>
              <a:buNone/>
              <a:defRPr sz="1200" b="1" baseline="0">
                <a:solidFill>
                  <a:schemeClr val="bg1"/>
                </a:solidFill>
              </a:defRPr>
            </a:lvl1pPr>
          </a:lstStyle>
          <a:p>
            <a:pPr lvl="0"/>
            <a:r>
              <a:rPr lang="en-US" dirty="0"/>
              <a:t>Name of Quote Author here</a:t>
            </a:r>
          </a:p>
        </p:txBody>
      </p:sp>
      <p:sp>
        <p:nvSpPr>
          <p:cNvPr id="33" name="Text Placeholder 30"/>
          <p:cNvSpPr>
            <a:spLocks noGrp="1"/>
          </p:cNvSpPr>
          <p:nvPr>
            <p:ph type="body" sz="quarter" idx="29" hasCustomPrompt="1"/>
          </p:nvPr>
        </p:nvSpPr>
        <p:spPr>
          <a:xfrm>
            <a:off x="910166" y="4912073"/>
            <a:ext cx="4425951" cy="235140"/>
          </a:xfrm>
        </p:spPr>
        <p:txBody>
          <a:bodyPr>
            <a:normAutofit/>
          </a:bodyPr>
          <a:lstStyle>
            <a:lvl1pPr marL="0" indent="0">
              <a:buFontTx/>
              <a:buNone/>
              <a:defRPr sz="1200" b="0" i="1" baseline="0">
                <a:solidFill>
                  <a:schemeClr val="bg1"/>
                </a:solidFill>
              </a:defRPr>
            </a:lvl1pPr>
          </a:lstStyle>
          <a:p>
            <a:pPr lvl="0"/>
            <a:r>
              <a:rPr lang="en-US" dirty="0"/>
              <a:t>Job Title of Quote Author here</a:t>
            </a:r>
          </a:p>
        </p:txBody>
      </p:sp>
      <p:sp>
        <p:nvSpPr>
          <p:cNvPr id="34" name="Text Placeholder 30"/>
          <p:cNvSpPr>
            <a:spLocks noGrp="1"/>
          </p:cNvSpPr>
          <p:nvPr>
            <p:ph type="body" sz="quarter" idx="30" hasCustomPrompt="1"/>
          </p:nvPr>
        </p:nvSpPr>
        <p:spPr>
          <a:xfrm>
            <a:off x="6619877" y="1542609"/>
            <a:ext cx="4425951" cy="1564545"/>
          </a:xfrm>
        </p:spPr>
        <p:txBody>
          <a:bodyPr anchor="ctr">
            <a:normAutofit/>
          </a:bodyPr>
          <a:lstStyle>
            <a:lvl1pPr marL="0" indent="0">
              <a:buFontTx/>
              <a:buNone/>
              <a:defRPr sz="1200">
                <a:solidFill>
                  <a:schemeClr val="bg1"/>
                </a:solidFill>
              </a:defRPr>
            </a:lvl1pPr>
          </a:lstStyle>
          <a:p>
            <a:pPr lvl="0"/>
            <a:r>
              <a:rPr lang="en-US" dirty="0"/>
              <a:t>Type your quote here</a:t>
            </a:r>
          </a:p>
        </p:txBody>
      </p:sp>
      <p:sp>
        <p:nvSpPr>
          <p:cNvPr id="35" name="Text Placeholder 30"/>
          <p:cNvSpPr>
            <a:spLocks noGrp="1"/>
          </p:cNvSpPr>
          <p:nvPr>
            <p:ph type="body" sz="quarter" idx="31" hasCustomPrompt="1"/>
          </p:nvPr>
        </p:nvSpPr>
        <p:spPr>
          <a:xfrm>
            <a:off x="6619875" y="3122145"/>
            <a:ext cx="4425951" cy="235140"/>
          </a:xfrm>
        </p:spPr>
        <p:txBody>
          <a:bodyPr>
            <a:normAutofit/>
          </a:bodyPr>
          <a:lstStyle>
            <a:lvl1pPr marL="0" indent="0">
              <a:buFontTx/>
              <a:buNone/>
              <a:defRPr sz="1200" b="1" baseline="0">
                <a:solidFill>
                  <a:schemeClr val="bg1"/>
                </a:solidFill>
              </a:defRPr>
            </a:lvl1pPr>
          </a:lstStyle>
          <a:p>
            <a:pPr lvl="0"/>
            <a:r>
              <a:rPr lang="en-US" dirty="0"/>
              <a:t>Name of Quote Author here</a:t>
            </a:r>
          </a:p>
        </p:txBody>
      </p:sp>
      <p:sp>
        <p:nvSpPr>
          <p:cNvPr id="36" name="Text Placeholder 30"/>
          <p:cNvSpPr>
            <a:spLocks noGrp="1"/>
          </p:cNvSpPr>
          <p:nvPr>
            <p:ph type="body" sz="quarter" idx="32" hasCustomPrompt="1"/>
          </p:nvPr>
        </p:nvSpPr>
        <p:spPr>
          <a:xfrm>
            <a:off x="6619875" y="3357285"/>
            <a:ext cx="4425951" cy="235140"/>
          </a:xfrm>
        </p:spPr>
        <p:txBody>
          <a:bodyPr>
            <a:normAutofit/>
          </a:bodyPr>
          <a:lstStyle>
            <a:lvl1pPr marL="0" indent="0">
              <a:buFontTx/>
              <a:buNone/>
              <a:defRPr sz="1200" b="0" i="1" baseline="0">
                <a:solidFill>
                  <a:schemeClr val="bg1"/>
                </a:solidFill>
              </a:defRPr>
            </a:lvl1pPr>
          </a:lstStyle>
          <a:p>
            <a:pPr lvl="0"/>
            <a:r>
              <a:rPr lang="en-US" dirty="0"/>
              <a:t>Job Title of Quote Author here</a:t>
            </a:r>
          </a:p>
        </p:txBody>
      </p:sp>
      <p:grpSp>
        <p:nvGrpSpPr>
          <p:cNvPr id="20" name="Group 19"/>
          <p:cNvGrpSpPr/>
          <p:nvPr userDrawn="1"/>
        </p:nvGrpSpPr>
        <p:grpSpPr>
          <a:xfrm>
            <a:off x="575734" y="2749830"/>
            <a:ext cx="5120529" cy="2713220"/>
            <a:chOff x="431800" y="2165214"/>
            <a:chExt cx="3840397" cy="2713220"/>
          </a:xfrm>
          <a:solidFill>
            <a:schemeClr val="accent1"/>
          </a:solidFill>
        </p:grpSpPr>
        <p:sp>
          <p:nvSpPr>
            <p:cNvPr id="21" name="Rounded Rectangular Callout 20"/>
            <p:cNvSpPr/>
            <p:nvPr userDrawn="1"/>
          </p:nvSpPr>
          <p:spPr>
            <a:xfrm>
              <a:off x="431800" y="2165214"/>
              <a:ext cx="3840397" cy="2713220"/>
            </a:xfrm>
            <a:prstGeom prst="wedgeRoundRectCallout">
              <a:avLst>
                <a:gd name="adj1" fmla="val 33228"/>
                <a:gd name="adj2" fmla="val 77969"/>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
          <p:nvSpPr>
            <p:cNvPr id="22" name="Rounded Rectangle 21"/>
            <p:cNvSpPr/>
            <p:nvPr userDrawn="1"/>
          </p:nvSpPr>
          <p:spPr>
            <a:xfrm>
              <a:off x="431800" y="2165214"/>
              <a:ext cx="3840397" cy="2713220"/>
            </a:xfrm>
            <a:prstGeom prst="roundRect">
              <a:avLst>
                <a:gd name="adj" fmla="val 28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grpSp>
      <p:grpSp>
        <p:nvGrpSpPr>
          <p:cNvPr id="24" name="Group 23"/>
          <p:cNvGrpSpPr/>
          <p:nvPr userDrawn="1"/>
        </p:nvGrpSpPr>
        <p:grpSpPr>
          <a:xfrm flipH="1">
            <a:off x="6272586" y="1233488"/>
            <a:ext cx="5120529" cy="2713220"/>
            <a:chOff x="431800" y="2165214"/>
            <a:chExt cx="3840397" cy="2713220"/>
          </a:xfrm>
          <a:solidFill>
            <a:srgbClr val="FEC600"/>
          </a:solidFill>
        </p:grpSpPr>
        <p:sp>
          <p:nvSpPr>
            <p:cNvPr id="25" name="Rounded Rectangular Callout 24"/>
            <p:cNvSpPr/>
            <p:nvPr userDrawn="1"/>
          </p:nvSpPr>
          <p:spPr>
            <a:xfrm>
              <a:off x="431800" y="2165214"/>
              <a:ext cx="3840397" cy="2713220"/>
            </a:xfrm>
            <a:prstGeom prst="wedgeRoundRectCallout">
              <a:avLst>
                <a:gd name="adj1" fmla="val 33228"/>
                <a:gd name="adj2" fmla="val 77969"/>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
          <p:nvSpPr>
            <p:cNvPr id="26" name="Rounded Rectangle 25"/>
            <p:cNvSpPr/>
            <p:nvPr userDrawn="1"/>
          </p:nvSpPr>
          <p:spPr>
            <a:xfrm>
              <a:off x="431800" y="2165214"/>
              <a:ext cx="3840397" cy="2713220"/>
            </a:xfrm>
            <a:prstGeom prst="roundRect">
              <a:avLst>
                <a:gd name="adj" fmla="val 28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grpSp>
      <p:sp>
        <p:nvSpPr>
          <p:cNvPr id="37"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30" name="TextBox 29"/>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41" name="Footer Placeholder 2"/>
          <p:cNvSpPr>
            <a:spLocks noGrp="1"/>
          </p:cNvSpPr>
          <p:nvPr>
            <p:ph type="ftr" sz="quarter" idx="14"/>
          </p:nvPr>
        </p:nvSpPr>
        <p:spPr>
          <a:xfrm>
            <a:off x="3125110" y="6493125"/>
            <a:ext cx="7524000" cy="188160"/>
          </a:xfrm>
        </p:spPr>
        <p:txBody>
          <a:bodyPr/>
          <a:lstStyle/>
          <a:p>
            <a:endParaRPr lang="en-GB" dirty="0"/>
          </a:p>
        </p:txBody>
      </p:sp>
    </p:spTree>
    <p:extLst>
      <p:ext uri="{BB962C8B-B14F-4D97-AF65-F5344CB8AC3E}">
        <p14:creationId xmlns:p14="http://schemas.microsoft.com/office/powerpoint/2010/main" val="2283960436"/>
      </p:ext>
    </p:extLst>
  </p:cSld>
  <p:clrMapOvr>
    <a:masterClrMapping/>
  </p:clrMapOvr>
  <p:extLst>
    <p:ext uri="{DCECCB84-F9BA-43D5-87BE-67443E8EF086}">
      <p15:sldGuideLst xmlns:p15="http://schemas.microsoft.com/office/powerpoint/2012/main">
        <p15:guide id="1" orient="horz" pos="709" userDrawn="1">
          <p15:clr>
            <a:srgbClr val="FBAE40"/>
          </p15:clr>
        </p15:guide>
        <p15:guide id="2" orient="horz" pos="1321"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nd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03185" y="404813"/>
            <a:ext cx="4213083" cy="277812"/>
          </a:xfrm>
        </p:spPr>
        <p:txBody>
          <a:bodyPr anchor="t" anchorCtr="0">
            <a:noAutofit/>
          </a:bodyPr>
          <a:lstStyle>
            <a:lvl1pPr algn="l">
              <a:lnSpc>
                <a:spcPct val="100000"/>
              </a:lnSpc>
              <a:defRPr sz="1400" b="0" i="1" baseline="0">
                <a:solidFill>
                  <a:schemeClr val="bg1"/>
                </a:solidFill>
              </a:defRPr>
            </a:lvl1pPr>
          </a:lstStyle>
          <a:p>
            <a:r>
              <a:rPr lang="en-GB" noProof="0" dirty="0"/>
              <a:t>Click to edit contact title</a:t>
            </a:r>
          </a:p>
        </p:txBody>
      </p:sp>
      <p:sp>
        <p:nvSpPr>
          <p:cNvPr id="13" name="Text Placeholder 12"/>
          <p:cNvSpPr>
            <a:spLocks noGrp="1"/>
          </p:cNvSpPr>
          <p:nvPr>
            <p:ph type="body" sz="quarter" idx="10" hasCustomPrompt="1"/>
          </p:nvPr>
        </p:nvSpPr>
        <p:spPr>
          <a:xfrm>
            <a:off x="7403184" y="852488"/>
            <a:ext cx="4213083" cy="237758"/>
          </a:xfrm>
        </p:spPr>
        <p:txBody>
          <a:bodyPr>
            <a:noAutofit/>
          </a:bodyPr>
          <a:lstStyle>
            <a:lvl1pPr marL="0" indent="0">
              <a:spcBef>
                <a:spcPts val="0"/>
              </a:spcBef>
              <a:spcAft>
                <a:spcPts val="0"/>
              </a:spcAft>
              <a:buNone/>
              <a:defRPr sz="1400" b="1">
                <a:solidFill>
                  <a:schemeClr val="bg1"/>
                </a:solidFill>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lvl="0"/>
            <a:r>
              <a:rPr lang="en-GB" noProof="0" dirty="0"/>
              <a:t>Click to add name</a:t>
            </a:r>
          </a:p>
        </p:txBody>
      </p:sp>
      <p:sp>
        <p:nvSpPr>
          <p:cNvPr id="14" name="Text Placeholder 12"/>
          <p:cNvSpPr>
            <a:spLocks noGrp="1"/>
          </p:cNvSpPr>
          <p:nvPr>
            <p:ph type="body" sz="quarter" idx="11" hasCustomPrompt="1"/>
          </p:nvPr>
        </p:nvSpPr>
        <p:spPr>
          <a:xfrm>
            <a:off x="7403184" y="1097025"/>
            <a:ext cx="4213083" cy="568263"/>
          </a:xfrm>
        </p:spPr>
        <p:txBody>
          <a:bodyPr>
            <a:noAutofit/>
          </a:bodyPr>
          <a:lstStyle>
            <a:lvl1pPr marL="0" indent="0">
              <a:lnSpc>
                <a:spcPct val="100000"/>
              </a:lnSpc>
              <a:spcBef>
                <a:spcPts val="0"/>
              </a:spcBef>
              <a:spcAft>
                <a:spcPts val="0"/>
              </a:spcAft>
              <a:buNone/>
              <a:defRPr lang="en-GB" sz="1400" b="0" kern="1200" baseline="0" noProof="0" dirty="0">
                <a:solidFill>
                  <a:schemeClr val="bg1"/>
                </a:solidFill>
                <a:latin typeface="+mn-lt"/>
                <a:ea typeface="+mn-ea"/>
                <a:cs typeface="+mn-cs"/>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marL="0" lvl="0" indent="0" algn="l" defTabSz="685800" rtl="0" eaLnBrk="1" latinLnBrk="0" hangingPunct="1">
              <a:lnSpc>
                <a:spcPct val="100000"/>
              </a:lnSpc>
              <a:spcBef>
                <a:spcPts val="0"/>
              </a:spcBef>
              <a:spcAft>
                <a:spcPts val="0"/>
              </a:spcAft>
              <a:buClr>
                <a:schemeClr val="accent1"/>
              </a:buClr>
              <a:buFont typeface="Verdana" panose="020B0604030504040204" pitchFamily="34" charset="0"/>
              <a:buNone/>
              <a:tabLst/>
            </a:pPr>
            <a:r>
              <a:rPr lang="en-GB" noProof="0" dirty="0"/>
              <a:t>Click to add job title, contact phone and e</a:t>
            </a:r>
            <a:r>
              <a:rPr lang="en-GB" sz="900" dirty="0">
                <a:effectLst/>
                <a:latin typeface="Verdana" panose="020B0604030504040204" pitchFamily="34" charset="0"/>
                <a:ea typeface="Times New Roman" panose="02020603050405020304" pitchFamily="18" charset="0"/>
                <a:cs typeface="Times New Roman" panose="02020603050405020304" pitchFamily="18" charset="0"/>
              </a:rPr>
              <a:t>‑</a:t>
            </a:r>
            <a:r>
              <a:rPr lang="en-GB" noProof="0" dirty="0"/>
              <a:t>mail address</a:t>
            </a:r>
          </a:p>
        </p:txBody>
      </p:sp>
      <p:sp>
        <p:nvSpPr>
          <p:cNvPr id="15" name="Text Placeholder 12"/>
          <p:cNvSpPr>
            <a:spLocks noGrp="1"/>
          </p:cNvSpPr>
          <p:nvPr>
            <p:ph type="body" sz="quarter" idx="12" hasCustomPrompt="1"/>
          </p:nvPr>
        </p:nvSpPr>
        <p:spPr>
          <a:xfrm>
            <a:off x="7402125" y="1858721"/>
            <a:ext cx="4213083" cy="946027"/>
          </a:xfrm>
        </p:spPr>
        <p:txBody>
          <a:bodyPr>
            <a:noAutofit/>
          </a:bodyPr>
          <a:lstStyle>
            <a:lvl1pPr marL="0" indent="0">
              <a:lnSpc>
                <a:spcPct val="100000"/>
              </a:lnSpc>
              <a:spcBef>
                <a:spcPts val="0"/>
              </a:spcBef>
              <a:spcAft>
                <a:spcPts val="0"/>
              </a:spcAft>
              <a:buNone/>
              <a:defRPr sz="1400" b="0" baseline="0">
                <a:solidFill>
                  <a:schemeClr val="bg1"/>
                </a:solidFill>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lvl="0"/>
            <a:r>
              <a:rPr lang="en-GB" noProof="0" dirty="0"/>
              <a:t>Click to add address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532862" cy="3708000"/>
          </a:xfrm>
          <a:prstGeom prst="rect">
            <a:avLst/>
          </a:prstGeom>
        </p:spPr>
      </p:pic>
      <p:sp>
        <p:nvSpPr>
          <p:cNvPr id="11" name="TextBox 10"/>
          <p:cNvSpPr txBox="1"/>
          <p:nvPr userDrawn="1"/>
        </p:nvSpPr>
        <p:spPr>
          <a:xfrm>
            <a:off x="324169" y="5737379"/>
            <a:ext cx="6057569" cy="415498"/>
          </a:xfrm>
          <a:prstGeom prst="rect">
            <a:avLst/>
          </a:prstGeom>
          <a:noFill/>
        </p:spPr>
        <p:txBody>
          <a:bodyPr wrap="square" rtlCol="0">
            <a:spAutoFit/>
          </a:bodyPr>
          <a:lstStyle/>
          <a:p>
            <a:r>
              <a:rPr lang="en-US" sz="2100" b="1" dirty="0" err="1">
                <a:solidFill>
                  <a:schemeClr val="bg1"/>
                </a:solidFill>
              </a:rPr>
              <a:t>eversheds-sutherland.c</a:t>
            </a:r>
            <a:r>
              <a:rPr lang="cs-CZ" sz="2100" b="1" dirty="0">
                <a:solidFill>
                  <a:schemeClr val="bg1"/>
                </a:solidFill>
              </a:rPr>
              <a:t>z</a:t>
            </a:r>
            <a:endParaRPr lang="en-US" sz="2100" b="1" dirty="0">
              <a:solidFill>
                <a:schemeClr val="bg1"/>
              </a:solidFill>
            </a:endParaRPr>
          </a:p>
        </p:txBody>
      </p:sp>
      <p:sp>
        <p:nvSpPr>
          <p:cNvPr id="12" name="TextBox 11"/>
          <p:cNvSpPr txBox="1"/>
          <p:nvPr userDrawn="1"/>
        </p:nvSpPr>
        <p:spPr>
          <a:xfrm>
            <a:off x="324169" y="6101618"/>
            <a:ext cx="8413431" cy="538609"/>
          </a:xfrm>
          <a:prstGeom prst="rect">
            <a:avLst/>
          </a:prstGeom>
          <a:noFill/>
        </p:spPr>
        <p:txBody>
          <a:bodyPr wrap="square" rtlCol="0">
            <a:spAutoFit/>
          </a:bodyPr>
          <a:lstStyle/>
          <a:p>
            <a:pPr>
              <a:spcAft>
                <a:spcPts val="600"/>
              </a:spcAft>
            </a:pPr>
            <a:r>
              <a:rPr lang="en-GB" sz="800" b="0" i="0" dirty="0">
                <a:solidFill>
                  <a:schemeClr val="bg1"/>
                </a:solidFill>
              </a:rPr>
              <a:t>This information pack is intended as a guide only. Whilst the information it contains is believed to be correct, it is not a substitute for appropriate legal advice. Eversheds Sutherland (International) LLP can take no responsibility for actions taken based on the information contained in this pack.</a:t>
            </a:r>
          </a:p>
          <a:p>
            <a:pPr>
              <a:spcAft>
                <a:spcPts val="100"/>
              </a:spcAft>
            </a:pPr>
            <a:r>
              <a:rPr lang="en-GB" sz="800" b="0" i="0" dirty="0">
                <a:solidFill>
                  <a:schemeClr val="bg1"/>
                </a:solidFill>
              </a:rPr>
              <a:t>© Eversheds Sutherland 201</a:t>
            </a:r>
            <a:r>
              <a:rPr lang="cs-CZ" sz="800" b="0" i="0" dirty="0">
                <a:solidFill>
                  <a:schemeClr val="bg1"/>
                </a:solidFill>
              </a:rPr>
              <a:t>9</a:t>
            </a:r>
            <a:r>
              <a:rPr lang="en-GB" sz="800" b="0" i="0" dirty="0">
                <a:solidFill>
                  <a:schemeClr val="bg1"/>
                </a:solidFill>
              </a:rPr>
              <a:t>. All rights reserved.</a:t>
            </a:r>
            <a:endParaRPr lang="en-US" sz="800" b="0" i="0" dirty="0">
              <a:solidFill>
                <a:schemeClr val="bg1"/>
              </a:solidFill>
            </a:endParaRPr>
          </a:p>
        </p:txBody>
      </p:sp>
    </p:spTree>
    <p:extLst>
      <p:ext uri="{BB962C8B-B14F-4D97-AF65-F5344CB8AC3E}">
        <p14:creationId xmlns:p14="http://schemas.microsoft.com/office/powerpoint/2010/main" val="17093019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End Slid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532862" cy="3708000"/>
          </a:xfrm>
          <a:prstGeom prst="rect">
            <a:avLst/>
          </a:prstGeom>
        </p:spPr>
      </p:pic>
      <p:sp>
        <p:nvSpPr>
          <p:cNvPr id="11" name="TextBox 10"/>
          <p:cNvSpPr txBox="1"/>
          <p:nvPr userDrawn="1"/>
        </p:nvSpPr>
        <p:spPr>
          <a:xfrm>
            <a:off x="324169" y="5737379"/>
            <a:ext cx="6057569" cy="415498"/>
          </a:xfrm>
          <a:prstGeom prst="rect">
            <a:avLst/>
          </a:prstGeom>
          <a:noFill/>
        </p:spPr>
        <p:txBody>
          <a:bodyPr wrap="square" rtlCol="0">
            <a:spAutoFit/>
          </a:bodyPr>
          <a:lstStyle/>
          <a:p>
            <a:r>
              <a:rPr lang="en-US" sz="2100" b="1" dirty="0" err="1">
                <a:solidFill>
                  <a:schemeClr val="bg1"/>
                </a:solidFill>
              </a:rPr>
              <a:t>eversheds-sutherland</a:t>
            </a:r>
            <a:r>
              <a:rPr lang="en-US" sz="2100" b="1" dirty="0">
                <a:solidFill>
                  <a:schemeClr val="bg1"/>
                </a:solidFill>
              </a:rPr>
              <a:t>.</a:t>
            </a:r>
            <a:r>
              <a:rPr lang="cs-CZ" sz="2100" b="1" dirty="0" err="1">
                <a:solidFill>
                  <a:schemeClr val="bg1"/>
                </a:solidFill>
              </a:rPr>
              <a:t>sk</a:t>
            </a:r>
            <a:endParaRPr lang="en-US" sz="2100" b="1" dirty="0">
              <a:solidFill>
                <a:schemeClr val="bg1"/>
              </a:solidFill>
            </a:endParaRPr>
          </a:p>
        </p:txBody>
      </p:sp>
      <p:sp>
        <p:nvSpPr>
          <p:cNvPr id="12" name="TextBox 11"/>
          <p:cNvSpPr txBox="1"/>
          <p:nvPr userDrawn="1"/>
        </p:nvSpPr>
        <p:spPr>
          <a:xfrm>
            <a:off x="324169" y="6101618"/>
            <a:ext cx="8413431" cy="538609"/>
          </a:xfrm>
          <a:prstGeom prst="rect">
            <a:avLst/>
          </a:prstGeom>
          <a:noFill/>
        </p:spPr>
        <p:txBody>
          <a:bodyPr wrap="square" rtlCol="0">
            <a:spAutoFit/>
          </a:bodyPr>
          <a:lstStyle/>
          <a:p>
            <a:pPr>
              <a:spcAft>
                <a:spcPts val="600"/>
              </a:spcAft>
            </a:pPr>
            <a:r>
              <a:rPr lang="en-GB" sz="800" b="0" i="0" dirty="0">
                <a:solidFill>
                  <a:schemeClr val="bg1"/>
                </a:solidFill>
              </a:rPr>
              <a:t>This information pack is intended as a guide only. Whilst the information it contains is believed to be correct, it is not a substitute for appropriate legal advice. Eversheds Sutherland (International) LLP can take no responsibility for actions taken based on the information contained in this pack.</a:t>
            </a:r>
          </a:p>
          <a:p>
            <a:pPr>
              <a:spcAft>
                <a:spcPts val="100"/>
              </a:spcAft>
            </a:pPr>
            <a:r>
              <a:rPr lang="en-GB" sz="800" b="0" i="0" dirty="0">
                <a:solidFill>
                  <a:schemeClr val="bg1"/>
                </a:solidFill>
              </a:rPr>
              <a:t>© Eversheds Sutherland 20</a:t>
            </a:r>
            <a:r>
              <a:rPr lang="cs-CZ" sz="800" b="0" i="0" dirty="0">
                <a:solidFill>
                  <a:schemeClr val="bg1"/>
                </a:solidFill>
              </a:rPr>
              <a:t>20</a:t>
            </a:r>
            <a:r>
              <a:rPr lang="en-GB" sz="800" b="0" i="0" dirty="0">
                <a:solidFill>
                  <a:schemeClr val="bg1"/>
                </a:solidFill>
              </a:rPr>
              <a:t>. All rights reserved.</a:t>
            </a:r>
            <a:endParaRPr lang="en-US" sz="800" b="0" i="0" dirty="0">
              <a:solidFill>
                <a:schemeClr val="bg1"/>
              </a:solidFill>
            </a:endParaRPr>
          </a:p>
        </p:txBody>
      </p:sp>
      <p:sp>
        <p:nvSpPr>
          <p:cNvPr id="10" name="Title 6">
            <a:extLst>
              <a:ext uri="{FF2B5EF4-FFF2-40B4-BE49-F238E27FC236}">
                <a16:creationId xmlns:a16="http://schemas.microsoft.com/office/drawing/2014/main" id="{2500E501-DA27-43DD-A415-CD0E8CC94CA5}"/>
              </a:ext>
            </a:extLst>
          </p:cNvPr>
          <p:cNvSpPr txBox="1">
            <a:spLocks/>
          </p:cNvSpPr>
          <p:nvPr userDrawn="1"/>
        </p:nvSpPr>
        <p:spPr>
          <a:xfrm>
            <a:off x="7459791" y="273761"/>
            <a:ext cx="4213083" cy="277812"/>
          </a:xfrm>
          <a:prstGeom prst="rect">
            <a:avLst/>
          </a:prstGeom>
        </p:spPr>
        <p:txBody>
          <a:bodyPr vert="horz" lIns="91440" tIns="45720" rIns="91440" bIns="45720" rtlCol="0" anchor="t" anchorCtr="0">
            <a:noAutofit/>
          </a:bodyPr>
          <a:lstStyle>
            <a:lvl1pPr algn="l" defTabSz="685800" rtl="0" eaLnBrk="1" latinLnBrk="0" hangingPunct="1">
              <a:lnSpc>
                <a:spcPct val="100000"/>
              </a:lnSpc>
              <a:spcBef>
                <a:spcPct val="0"/>
              </a:spcBef>
              <a:buNone/>
              <a:defRPr sz="1400" b="0" i="1" kern="1200" baseline="0">
                <a:solidFill>
                  <a:schemeClr val="bg1"/>
                </a:solidFill>
                <a:latin typeface="+mj-lt"/>
                <a:ea typeface="+mj-ea"/>
                <a:cs typeface="+mj-cs"/>
              </a:defRPr>
            </a:lvl1pPr>
          </a:lstStyle>
          <a:p>
            <a:r>
              <a:rPr lang="cs-CZ" dirty="0" err="1"/>
              <a:t>Slovak</a:t>
            </a:r>
            <a:r>
              <a:rPr lang="cs-CZ" dirty="0"/>
              <a:t> Republic</a:t>
            </a:r>
            <a:endParaRPr lang="en-GB" dirty="0"/>
          </a:p>
        </p:txBody>
      </p:sp>
      <p:sp>
        <p:nvSpPr>
          <p:cNvPr id="16" name="Text Placeholder 7">
            <a:extLst>
              <a:ext uri="{FF2B5EF4-FFF2-40B4-BE49-F238E27FC236}">
                <a16:creationId xmlns:a16="http://schemas.microsoft.com/office/drawing/2014/main" id="{8ED6D28B-1EF6-4EC7-9182-452F8763789D}"/>
              </a:ext>
            </a:extLst>
          </p:cNvPr>
          <p:cNvSpPr txBox="1">
            <a:spLocks/>
          </p:cNvSpPr>
          <p:nvPr userDrawn="1"/>
        </p:nvSpPr>
        <p:spPr>
          <a:xfrm>
            <a:off x="7459790" y="721436"/>
            <a:ext cx="4213083" cy="237758"/>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0"/>
              </a:spcAft>
              <a:buClr>
                <a:schemeClr val="accent1"/>
              </a:buClr>
              <a:buFont typeface="Verdana" panose="020B0604030504040204" pitchFamily="34" charset="0"/>
              <a:buNone/>
              <a:tabLst/>
              <a:defRPr sz="1400" b="1" kern="1200">
                <a:solidFill>
                  <a:schemeClr val="bg1"/>
                </a:solidFill>
                <a:latin typeface="+mn-lt"/>
                <a:ea typeface="+mn-ea"/>
                <a:cs typeface="+mn-cs"/>
              </a:defRPr>
            </a:lvl1pPr>
            <a:lvl2pPr marL="342900" indent="0" algn="l" defTabSz="685800" rtl="0" eaLnBrk="1" latinLnBrk="0" hangingPunct="1">
              <a:lnSpc>
                <a:spcPct val="90000"/>
              </a:lnSpc>
              <a:spcBef>
                <a:spcPts val="375"/>
              </a:spcBef>
              <a:buClr>
                <a:schemeClr val="accent1"/>
              </a:buClr>
              <a:buFont typeface="Arial" panose="020B0604020202020204" pitchFamily="34" charset="0"/>
              <a:buNone/>
              <a:defRPr sz="1200" b="1" kern="1200">
                <a:solidFill>
                  <a:schemeClr val="bg1"/>
                </a:solidFill>
                <a:latin typeface="+mn-lt"/>
                <a:ea typeface="+mn-ea"/>
                <a:cs typeface="+mn-cs"/>
              </a:defRPr>
            </a:lvl2pPr>
            <a:lvl3pPr marL="685800" indent="0" algn="l" defTabSz="685800" rtl="0" eaLnBrk="1" latinLnBrk="0" hangingPunct="1">
              <a:lnSpc>
                <a:spcPct val="90000"/>
              </a:lnSpc>
              <a:spcBef>
                <a:spcPts val="375"/>
              </a:spcBef>
              <a:buClr>
                <a:schemeClr val="accent1"/>
              </a:buClr>
              <a:buFont typeface="Arial" panose="020B0604020202020204" pitchFamily="34" charset="0"/>
              <a:buNone/>
              <a:defRPr sz="1200" b="1" kern="1200">
                <a:solidFill>
                  <a:schemeClr val="bg1"/>
                </a:solidFill>
                <a:latin typeface="+mn-lt"/>
                <a:ea typeface="+mn-ea"/>
                <a:cs typeface="+mn-cs"/>
              </a:defRPr>
            </a:lvl3pPr>
            <a:lvl4pPr marL="1028700" indent="0" algn="l" defTabSz="685800" rtl="0" eaLnBrk="1" latinLnBrk="0" hangingPunct="1">
              <a:lnSpc>
                <a:spcPct val="90000"/>
              </a:lnSpc>
              <a:spcBef>
                <a:spcPts val="375"/>
              </a:spcBef>
              <a:buClr>
                <a:schemeClr val="accent1"/>
              </a:buClr>
              <a:buFont typeface="Arial" panose="020B0604020202020204" pitchFamily="34" charset="0"/>
              <a:buNone/>
              <a:defRPr sz="1200" b="1" kern="1200">
                <a:solidFill>
                  <a:schemeClr val="bg1"/>
                </a:solidFill>
                <a:latin typeface="+mn-lt"/>
                <a:ea typeface="+mn-ea"/>
                <a:cs typeface="+mn-cs"/>
              </a:defRPr>
            </a:lvl4pPr>
            <a:lvl5pPr marL="1371600" indent="0" algn="l" defTabSz="685800" rtl="0" eaLnBrk="1" latinLnBrk="0" hangingPunct="1">
              <a:lnSpc>
                <a:spcPct val="90000"/>
              </a:lnSpc>
              <a:spcBef>
                <a:spcPts val="375"/>
              </a:spcBef>
              <a:buClr>
                <a:schemeClr val="accent1"/>
              </a:buClr>
              <a:buFont typeface="Arial" panose="020B0604020202020204" pitchFamily="34" charset="0"/>
              <a:buNone/>
              <a:defRPr sz="1200" b="1"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cs-CZ" dirty="0"/>
              <a:t>Eversheds Sutherland</a:t>
            </a:r>
            <a:endParaRPr lang="en-GB" dirty="0"/>
          </a:p>
        </p:txBody>
      </p:sp>
      <p:sp>
        <p:nvSpPr>
          <p:cNvPr id="17" name="Text Placeholder 8">
            <a:extLst>
              <a:ext uri="{FF2B5EF4-FFF2-40B4-BE49-F238E27FC236}">
                <a16:creationId xmlns:a16="http://schemas.microsoft.com/office/drawing/2014/main" id="{D060B97C-B374-43D3-B531-5AAFABADB88F}"/>
              </a:ext>
            </a:extLst>
          </p:cNvPr>
          <p:cNvSpPr txBox="1">
            <a:spLocks/>
          </p:cNvSpPr>
          <p:nvPr userDrawn="1"/>
        </p:nvSpPr>
        <p:spPr>
          <a:xfrm>
            <a:off x="7459790" y="965973"/>
            <a:ext cx="4213083" cy="568263"/>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0"/>
              </a:spcAft>
              <a:buClr>
                <a:schemeClr val="accent1"/>
              </a:buClr>
              <a:buFont typeface="Verdana" panose="020B0604030504040204" pitchFamily="34" charset="0"/>
              <a:buNone/>
              <a:tabLst/>
              <a:defRPr lang="en-GB" sz="1400" b="0" kern="1200" baseline="0" noProof="0" dirty="0">
                <a:solidFill>
                  <a:schemeClr val="bg1"/>
                </a:solidFill>
                <a:latin typeface="+mn-lt"/>
                <a:ea typeface="+mn-ea"/>
                <a:cs typeface="+mn-cs"/>
              </a:defRPr>
            </a:lvl1pPr>
            <a:lvl2pPr marL="342900" indent="0" algn="l" defTabSz="685800" rtl="0" eaLnBrk="1" latinLnBrk="0" hangingPunct="1">
              <a:lnSpc>
                <a:spcPct val="90000"/>
              </a:lnSpc>
              <a:spcBef>
                <a:spcPts val="375"/>
              </a:spcBef>
              <a:buClr>
                <a:schemeClr val="accent1"/>
              </a:buClr>
              <a:buFont typeface="Arial" panose="020B0604020202020204" pitchFamily="34" charset="0"/>
              <a:buNone/>
              <a:defRPr sz="1200" b="1" kern="1200">
                <a:solidFill>
                  <a:schemeClr val="bg1"/>
                </a:solidFill>
                <a:latin typeface="+mn-lt"/>
                <a:ea typeface="+mn-ea"/>
                <a:cs typeface="+mn-cs"/>
              </a:defRPr>
            </a:lvl2pPr>
            <a:lvl3pPr marL="685800" indent="0" algn="l" defTabSz="685800" rtl="0" eaLnBrk="1" latinLnBrk="0" hangingPunct="1">
              <a:lnSpc>
                <a:spcPct val="90000"/>
              </a:lnSpc>
              <a:spcBef>
                <a:spcPts val="375"/>
              </a:spcBef>
              <a:buClr>
                <a:schemeClr val="accent1"/>
              </a:buClr>
              <a:buFont typeface="Arial" panose="020B0604020202020204" pitchFamily="34" charset="0"/>
              <a:buNone/>
              <a:defRPr sz="1200" b="1" kern="1200">
                <a:solidFill>
                  <a:schemeClr val="bg1"/>
                </a:solidFill>
                <a:latin typeface="+mn-lt"/>
                <a:ea typeface="+mn-ea"/>
                <a:cs typeface="+mn-cs"/>
              </a:defRPr>
            </a:lvl3pPr>
            <a:lvl4pPr marL="1028700" indent="0" algn="l" defTabSz="685800" rtl="0" eaLnBrk="1" latinLnBrk="0" hangingPunct="1">
              <a:lnSpc>
                <a:spcPct val="90000"/>
              </a:lnSpc>
              <a:spcBef>
                <a:spcPts val="375"/>
              </a:spcBef>
              <a:buClr>
                <a:schemeClr val="accent1"/>
              </a:buClr>
              <a:buFont typeface="Arial" panose="020B0604020202020204" pitchFamily="34" charset="0"/>
              <a:buNone/>
              <a:defRPr sz="1200" b="1" kern="1200">
                <a:solidFill>
                  <a:schemeClr val="bg1"/>
                </a:solidFill>
                <a:latin typeface="+mn-lt"/>
                <a:ea typeface="+mn-ea"/>
                <a:cs typeface="+mn-cs"/>
              </a:defRPr>
            </a:lvl4pPr>
            <a:lvl5pPr marL="1371600" indent="0" algn="l" defTabSz="685800" rtl="0" eaLnBrk="1" latinLnBrk="0" hangingPunct="1">
              <a:lnSpc>
                <a:spcPct val="90000"/>
              </a:lnSpc>
              <a:spcBef>
                <a:spcPts val="375"/>
              </a:spcBef>
              <a:buClr>
                <a:schemeClr val="accent1"/>
              </a:buClr>
              <a:buFont typeface="Arial" panose="020B0604020202020204" pitchFamily="34" charset="0"/>
              <a:buNone/>
              <a:defRPr sz="1200" b="1"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cs-CZ" dirty="0"/>
              <a:t>T: +421 232 786 411</a:t>
            </a:r>
          </a:p>
          <a:p>
            <a:r>
              <a:rPr lang="cs-CZ" dirty="0"/>
              <a:t>E: bratislava@eversheds-sutherland.sk</a:t>
            </a:r>
          </a:p>
        </p:txBody>
      </p:sp>
      <p:sp>
        <p:nvSpPr>
          <p:cNvPr id="18" name="Text Placeholder 9">
            <a:extLst>
              <a:ext uri="{FF2B5EF4-FFF2-40B4-BE49-F238E27FC236}">
                <a16:creationId xmlns:a16="http://schemas.microsoft.com/office/drawing/2014/main" id="{DE909793-4441-4E37-A34F-51821ADCB741}"/>
              </a:ext>
            </a:extLst>
          </p:cNvPr>
          <p:cNvSpPr txBox="1">
            <a:spLocks/>
          </p:cNvSpPr>
          <p:nvPr userDrawn="1"/>
        </p:nvSpPr>
        <p:spPr>
          <a:xfrm>
            <a:off x="7459789" y="1541015"/>
            <a:ext cx="4213083" cy="946027"/>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0"/>
              </a:spcAft>
              <a:buClr>
                <a:schemeClr val="accent1"/>
              </a:buClr>
              <a:buFont typeface="Verdana" panose="020B0604030504040204" pitchFamily="34" charset="0"/>
              <a:buNone/>
              <a:tabLst/>
              <a:defRPr sz="1400" b="0" kern="1200" baseline="0">
                <a:solidFill>
                  <a:schemeClr val="bg1"/>
                </a:solidFill>
                <a:latin typeface="+mn-lt"/>
                <a:ea typeface="+mn-ea"/>
                <a:cs typeface="+mn-cs"/>
              </a:defRPr>
            </a:lvl1pPr>
            <a:lvl2pPr marL="342900" indent="0" algn="l" defTabSz="685800" rtl="0" eaLnBrk="1" latinLnBrk="0" hangingPunct="1">
              <a:lnSpc>
                <a:spcPct val="90000"/>
              </a:lnSpc>
              <a:spcBef>
                <a:spcPts val="375"/>
              </a:spcBef>
              <a:buClr>
                <a:schemeClr val="accent1"/>
              </a:buClr>
              <a:buFont typeface="Arial" panose="020B0604020202020204" pitchFamily="34" charset="0"/>
              <a:buNone/>
              <a:defRPr sz="1200" b="1" kern="1200">
                <a:solidFill>
                  <a:schemeClr val="bg1"/>
                </a:solidFill>
                <a:latin typeface="+mn-lt"/>
                <a:ea typeface="+mn-ea"/>
                <a:cs typeface="+mn-cs"/>
              </a:defRPr>
            </a:lvl2pPr>
            <a:lvl3pPr marL="685800" indent="0" algn="l" defTabSz="685800" rtl="0" eaLnBrk="1" latinLnBrk="0" hangingPunct="1">
              <a:lnSpc>
                <a:spcPct val="90000"/>
              </a:lnSpc>
              <a:spcBef>
                <a:spcPts val="375"/>
              </a:spcBef>
              <a:buClr>
                <a:schemeClr val="accent1"/>
              </a:buClr>
              <a:buFont typeface="Arial" panose="020B0604020202020204" pitchFamily="34" charset="0"/>
              <a:buNone/>
              <a:defRPr sz="1200" b="1" kern="1200">
                <a:solidFill>
                  <a:schemeClr val="bg1"/>
                </a:solidFill>
                <a:latin typeface="+mn-lt"/>
                <a:ea typeface="+mn-ea"/>
                <a:cs typeface="+mn-cs"/>
              </a:defRPr>
            </a:lvl3pPr>
            <a:lvl4pPr marL="1028700" indent="0" algn="l" defTabSz="685800" rtl="0" eaLnBrk="1" latinLnBrk="0" hangingPunct="1">
              <a:lnSpc>
                <a:spcPct val="90000"/>
              </a:lnSpc>
              <a:spcBef>
                <a:spcPts val="375"/>
              </a:spcBef>
              <a:buClr>
                <a:schemeClr val="accent1"/>
              </a:buClr>
              <a:buFont typeface="Arial" panose="020B0604020202020204" pitchFamily="34" charset="0"/>
              <a:buNone/>
              <a:defRPr sz="1200" b="1" kern="1200">
                <a:solidFill>
                  <a:schemeClr val="bg1"/>
                </a:solidFill>
                <a:latin typeface="+mn-lt"/>
                <a:ea typeface="+mn-ea"/>
                <a:cs typeface="+mn-cs"/>
              </a:defRPr>
            </a:lvl4pPr>
            <a:lvl5pPr marL="1371600" indent="0" algn="l" defTabSz="685800" rtl="0" eaLnBrk="1" latinLnBrk="0" hangingPunct="1">
              <a:lnSpc>
                <a:spcPct val="90000"/>
              </a:lnSpc>
              <a:spcBef>
                <a:spcPts val="375"/>
              </a:spcBef>
              <a:buClr>
                <a:schemeClr val="accent1"/>
              </a:buClr>
              <a:buFont typeface="Arial" panose="020B0604020202020204" pitchFamily="34" charset="0"/>
              <a:buNone/>
              <a:defRPr sz="1200" b="1"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cs-CZ" dirty="0" err="1"/>
              <a:t>Cintorínska</a:t>
            </a:r>
            <a:r>
              <a:rPr lang="cs-CZ" dirty="0"/>
              <a:t> 3/a </a:t>
            </a:r>
          </a:p>
          <a:p>
            <a:r>
              <a:rPr lang="cs-CZ" dirty="0"/>
              <a:t>811 08 Bratislava</a:t>
            </a:r>
          </a:p>
          <a:p>
            <a:r>
              <a:rPr lang="cs-CZ" dirty="0"/>
              <a:t>Slovakia</a:t>
            </a:r>
          </a:p>
        </p:txBody>
      </p:sp>
      <p:sp>
        <p:nvSpPr>
          <p:cNvPr id="23" name="Title 1">
            <a:extLst>
              <a:ext uri="{FF2B5EF4-FFF2-40B4-BE49-F238E27FC236}">
                <a16:creationId xmlns:a16="http://schemas.microsoft.com/office/drawing/2014/main" id="{9EA04766-0A0E-4CF9-8C4B-A911C1780B3E}"/>
              </a:ext>
            </a:extLst>
          </p:cNvPr>
          <p:cNvSpPr>
            <a:spLocks noGrp="1"/>
          </p:cNvSpPr>
          <p:nvPr>
            <p:ph type="title" hasCustomPrompt="1"/>
          </p:nvPr>
        </p:nvSpPr>
        <p:spPr>
          <a:xfrm>
            <a:off x="7460849" y="2792609"/>
            <a:ext cx="4213083" cy="277812"/>
          </a:xfrm>
        </p:spPr>
        <p:txBody>
          <a:bodyPr anchor="t" anchorCtr="0">
            <a:noAutofit/>
          </a:bodyPr>
          <a:lstStyle>
            <a:lvl1pPr algn="l">
              <a:lnSpc>
                <a:spcPct val="100000"/>
              </a:lnSpc>
              <a:defRPr sz="1400" b="0" i="1" baseline="0">
                <a:solidFill>
                  <a:schemeClr val="bg1"/>
                </a:solidFill>
              </a:defRPr>
            </a:lvl1pPr>
          </a:lstStyle>
          <a:p>
            <a:r>
              <a:rPr lang="cs-CZ" noProof="0" dirty="0"/>
              <a:t>Czech Republic</a:t>
            </a:r>
            <a:endParaRPr lang="en-GB" noProof="0" dirty="0"/>
          </a:p>
        </p:txBody>
      </p:sp>
      <p:sp>
        <p:nvSpPr>
          <p:cNvPr id="24" name="Text Placeholder 12">
            <a:extLst>
              <a:ext uri="{FF2B5EF4-FFF2-40B4-BE49-F238E27FC236}">
                <a16:creationId xmlns:a16="http://schemas.microsoft.com/office/drawing/2014/main" id="{B40EA917-8AC9-49CD-9BDB-0C80053DBCC1}"/>
              </a:ext>
            </a:extLst>
          </p:cNvPr>
          <p:cNvSpPr>
            <a:spLocks noGrp="1"/>
          </p:cNvSpPr>
          <p:nvPr>
            <p:ph type="body" sz="quarter" idx="10" hasCustomPrompt="1"/>
          </p:nvPr>
        </p:nvSpPr>
        <p:spPr>
          <a:xfrm>
            <a:off x="7460848" y="3240284"/>
            <a:ext cx="4213083" cy="237758"/>
          </a:xfrm>
        </p:spPr>
        <p:txBody>
          <a:bodyPr>
            <a:noAutofit/>
          </a:bodyPr>
          <a:lstStyle>
            <a:lvl1pPr marL="0" indent="0">
              <a:spcBef>
                <a:spcPts val="0"/>
              </a:spcBef>
              <a:spcAft>
                <a:spcPts val="0"/>
              </a:spcAft>
              <a:buNone/>
              <a:defRPr sz="1400" b="1">
                <a:solidFill>
                  <a:schemeClr val="bg1"/>
                </a:solidFill>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lvl="0"/>
            <a:r>
              <a:rPr lang="cs-CZ" noProof="0" dirty="0"/>
              <a:t>Eversheds Sutherland</a:t>
            </a:r>
            <a:endParaRPr lang="en-GB" noProof="0" dirty="0"/>
          </a:p>
        </p:txBody>
      </p:sp>
      <p:sp>
        <p:nvSpPr>
          <p:cNvPr id="25" name="Text Placeholder 12">
            <a:extLst>
              <a:ext uri="{FF2B5EF4-FFF2-40B4-BE49-F238E27FC236}">
                <a16:creationId xmlns:a16="http://schemas.microsoft.com/office/drawing/2014/main" id="{1263FA87-9E5B-40D8-8102-097668F863C3}"/>
              </a:ext>
            </a:extLst>
          </p:cNvPr>
          <p:cNvSpPr>
            <a:spLocks noGrp="1"/>
          </p:cNvSpPr>
          <p:nvPr>
            <p:ph type="body" sz="quarter" idx="11" hasCustomPrompt="1"/>
          </p:nvPr>
        </p:nvSpPr>
        <p:spPr>
          <a:xfrm>
            <a:off x="7460848" y="3484821"/>
            <a:ext cx="4213083" cy="568263"/>
          </a:xfrm>
        </p:spPr>
        <p:txBody>
          <a:bodyPr>
            <a:noAutofit/>
          </a:bodyPr>
          <a:lstStyle>
            <a:lvl1pPr marL="0" indent="0">
              <a:lnSpc>
                <a:spcPct val="100000"/>
              </a:lnSpc>
              <a:spcBef>
                <a:spcPts val="0"/>
              </a:spcBef>
              <a:spcAft>
                <a:spcPts val="0"/>
              </a:spcAft>
              <a:buNone/>
              <a:defRPr lang="en-GB" sz="1400" b="0" kern="1200" baseline="0" noProof="0" dirty="0">
                <a:solidFill>
                  <a:schemeClr val="bg1"/>
                </a:solidFill>
                <a:latin typeface="+mn-lt"/>
                <a:ea typeface="+mn-ea"/>
                <a:cs typeface="+mn-cs"/>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marL="0" lvl="0" indent="0" algn="l" defTabSz="685800" rtl="0" eaLnBrk="1" latinLnBrk="0" hangingPunct="1">
              <a:lnSpc>
                <a:spcPct val="100000"/>
              </a:lnSpc>
              <a:spcBef>
                <a:spcPts val="0"/>
              </a:spcBef>
              <a:spcAft>
                <a:spcPts val="0"/>
              </a:spcAft>
              <a:buClr>
                <a:schemeClr val="accent1"/>
              </a:buClr>
              <a:buFont typeface="Verdana" panose="020B0604030504040204" pitchFamily="34" charset="0"/>
              <a:buNone/>
              <a:tabLst/>
            </a:pPr>
            <a:r>
              <a:rPr lang="cs-CZ" noProof="0" dirty="0"/>
              <a:t>T: +420 255 706 500</a:t>
            </a:r>
          </a:p>
          <a:p>
            <a:pPr marL="0" lvl="0" indent="0" algn="l" defTabSz="685800" rtl="0" eaLnBrk="1" latinLnBrk="0" hangingPunct="1">
              <a:lnSpc>
                <a:spcPct val="100000"/>
              </a:lnSpc>
              <a:spcBef>
                <a:spcPts val="0"/>
              </a:spcBef>
              <a:spcAft>
                <a:spcPts val="0"/>
              </a:spcAft>
              <a:buClr>
                <a:schemeClr val="accent1"/>
              </a:buClr>
              <a:buFont typeface="Verdana" panose="020B0604030504040204" pitchFamily="34" charset="0"/>
              <a:buNone/>
              <a:tabLst/>
            </a:pPr>
            <a:r>
              <a:rPr lang="cs-CZ" noProof="0" dirty="0"/>
              <a:t>E: praha@eversheds-sutherland.cz</a:t>
            </a:r>
            <a:endParaRPr lang="en-GB" noProof="0" dirty="0"/>
          </a:p>
        </p:txBody>
      </p:sp>
      <p:sp>
        <p:nvSpPr>
          <p:cNvPr id="26" name="Text Placeholder 12">
            <a:extLst>
              <a:ext uri="{FF2B5EF4-FFF2-40B4-BE49-F238E27FC236}">
                <a16:creationId xmlns:a16="http://schemas.microsoft.com/office/drawing/2014/main" id="{BB07674A-2423-499D-B158-0A372EDDB17F}"/>
              </a:ext>
            </a:extLst>
          </p:cNvPr>
          <p:cNvSpPr>
            <a:spLocks noGrp="1"/>
          </p:cNvSpPr>
          <p:nvPr>
            <p:ph type="body" sz="quarter" idx="12" hasCustomPrompt="1"/>
          </p:nvPr>
        </p:nvSpPr>
        <p:spPr>
          <a:xfrm>
            <a:off x="7459789" y="4246517"/>
            <a:ext cx="4213083" cy="946027"/>
          </a:xfrm>
        </p:spPr>
        <p:txBody>
          <a:bodyPr>
            <a:noAutofit/>
          </a:bodyPr>
          <a:lstStyle>
            <a:lvl1pPr marL="0" indent="0">
              <a:lnSpc>
                <a:spcPct val="100000"/>
              </a:lnSpc>
              <a:spcBef>
                <a:spcPts val="0"/>
              </a:spcBef>
              <a:spcAft>
                <a:spcPts val="0"/>
              </a:spcAft>
              <a:buNone/>
              <a:defRPr sz="1400" b="0" baseline="0">
                <a:solidFill>
                  <a:schemeClr val="bg1"/>
                </a:solidFill>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lvl="0"/>
            <a:r>
              <a:rPr lang="cs-CZ" noProof="0" dirty="0" err="1"/>
              <a:t>Oasis</a:t>
            </a:r>
            <a:r>
              <a:rPr lang="cs-CZ" noProof="0" dirty="0"/>
              <a:t> Florenc</a:t>
            </a:r>
          </a:p>
          <a:p>
            <a:pPr lvl="0"/>
            <a:r>
              <a:rPr lang="cs-CZ" noProof="0" dirty="0"/>
              <a:t>Pobřežní 394/12</a:t>
            </a:r>
          </a:p>
          <a:p>
            <a:pPr lvl="0"/>
            <a:r>
              <a:rPr lang="cs-CZ" noProof="0" dirty="0"/>
              <a:t>Praha 8, 186 00</a:t>
            </a:r>
          </a:p>
          <a:p>
            <a:pPr lvl="0"/>
            <a:r>
              <a:rPr lang="cs-CZ" noProof="0" dirty="0"/>
              <a:t>Czech Republic</a:t>
            </a:r>
            <a:endParaRPr lang="en-GB" noProof="0" dirty="0"/>
          </a:p>
        </p:txBody>
      </p:sp>
    </p:spTree>
    <p:extLst>
      <p:ext uri="{BB962C8B-B14F-4D97-AF65-F5344CB8AC3E}">
        <p14:creationId xmlns:p14="http://schemas.microsoft.com/office/powerpoint/2010/main" val="1622666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s Slid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612000" y="1233488"/>
            <a:ext cx="11040533" cy="5219700"/>
          </a:xfrm>
        </p:spPr>
        <p:txBody>
          <a:bodyPr/>
          <a:lstStyle>
            <a:lvl1pPr marL="360363" indent="-360363">
              <a:buClr>
                <a:schemeClr val="accent1"/>
              </a:buClr>
              <a:buFont typeface="+mj-lt"/>
              <a:buAutoNum type="arabicPeriod"/>
              <a:defRPr b="0">
                <a:solidFill>
                  <a:schemeClr val="accent1"/>
                </a:solidFill>
              </a:defRPr>
            </a:lvl1pPr>
            <a:lvl2pPr marL="623888" indent="-280988">
              <a:buClr>
                <a:schemeClr val="accent1"/>
              </a:buClr>
              <a:buFont typeface="Verdana" panose="020B0604030504040204" pitchFamily="34" charset="0"/>
              <a:buChar char="−"/>
              <a:defRPr baseline="0">
                <a:solidFill>
                  <a:schemeClr val="accent1"/>
                </a:solidFill>
              </a:defRPr>
            </a:lvl2pPr>
          </a:lstStyle>
          <a:p>
            <a:pPr lvl="0"/>
            <a:r>
              <a:rPr lang="en-US" dirty="0"/>
              <a:t>Click to add item here</a:t>
            </a:r>
          </a:p>
          <a:p>
            <a:pPr lvl="1"/>
            <a:r>
              <a:rPr lang="en-US" dirty="0"/>
              <a:t>Sub item runs here</a:t>
            </a:r>
          </a:p>
        </p:txBody>
      </p:sp>
      <p:sp>
        <p:nvSpPr>
          <p:cNvPr id="2" name="Heading"/>
          <p:cNvSpPr>
            <a:spLocks noGrp="1"/>
          </p:cNvSpPr>
          <p:nvPr>
            <p:ph type="title" hasCustomPrompt="1"/>
          </p:nvPr>
        </p:nvSpPr>
        <p:spPr>
          <a:xfrm>
            <a:off x="612000" y="432000"/>
            <a:ext cx="11040533" cy="333741"/>
          </a:xfrm>
        </p:spPr>
        <p:txBody>
          <a:bodyPr anchor="ctr">
            <a:noAutofit/>
          </a:bodyPr>
          <a:lstStyle>
            <a:lvl1pPr>
              <a:defRPr sz="2100" baseline="0">
                <a:solidFill>
                  <a:schemeClr val="accent1"/>
                </a:solidFill>
              </a:defRPr>
            </a:lvl1pPr>
          </a:lstStyle>
          <a:p>
            <a:r>
              <a:rPr lang="en-US" dirty="0"/>
              <a:t>Click to add Contents heading</a:t>
            </a:r>
          </a:p>
        </p:txBody>
      </p:sp>
      <p:sp>
        <p:nvSpPr>
          <p:cNvPr id="13"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12" name="TextBox 11"/>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17" name="Footer Placeholder 2"/>
          <p:cNvSpPr>
            <a:spLocks noGrp="1"/>
          </p:cNvSpPr>
          <p:nvPr>
            <p:ph type="ftr" sz="quarter" idx="14"/>
          </p:nvPr>
        </p:nvSpPr>
        <p:spPr>
          <a:xfrm>
            <a:off x="3125110" y="6493125"/>
            <a:ext cx="7524000" cy="188160"/>
          </a:xfrm>
        </p:spPr>
        <p:txBody>
          <a:bodyPr/>
          <a:lstStyle/>
          <a:p>
            <a:endParaRPr lang="en-GB" dirty="0"/>
          </a:p>
        </p:txBody>
      </p:sp>
    </p:spTree>
    <p:extLst>
      <p:ext uri="{BB962C8B-B14F-4D97-AF65-F5344CB8AC3E}">
        <p14:creationId xmlns:p14="http://schemas.microsoft.com/office/powerpoint/2010/main" val="2122587030"/>
      </p:ext>
    </p:extLst>
  </p:cSld>
  <p:clrMapOvr>
    <a:masterClrMapping/>
  </p:clrMapOvr>
  <p:extLst>
    <p:ext uri="{DCECCB84-F9BA-43D5-87BE-67443E8EF086}">
      <p15:sldGuideLst xmlns:p15="http://schemas.microsoft.com/office/powerpoint/2012/main">
        <p15:guide id="1" orient="horz" pos="77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s Slide with coloured background">
    <p:bg>
      <p:bgPr>
        <a:solidFill>
          <a:schemeClr val="accent1"/>
        </a:solidFill>
        <a:effectLst/>
      </p:bgPr>
    </p:bg>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575734" y="1233488"/>
            <a:ext cx="11040533" cy="5219700"/>
          </a:xfrm>
        </p:spPr>
        <p:txBody>
          <a:bodyPr/>
          <a:lstStyle>
            <a:lvl1pPr marL="360363" indent="-360363">
              <a:buClr>
                <a:schemeClr val="bg1"/>
              </a:buClr>
              <a:buFont typeface="+mj-lt"/>
              <a:buAutoNum type="arabicPeriod"/>
              <a:defRPr baseline="0">
                <a:solidFill>
                  <a:schemeClr val="bg1"/>
                </a:solidFill>
              </a:defRPr>
            </a:lvl1pPr>
            <a:lvl2pPr marL="623888" indent="-280988">
              <a:buClr>
                <a:schemeClr val="bg1"/>
              </a:buClr>
              <a:buFont typeface="Verdana" panose="020B0604030504040204" pitchFamily="34" charset="0"/>
              <a:buChar char="−"/>
              <a:defRPr baseline="0">
                <a:solidFill>
                  <a:schemeClr val="bg1"/>
                </a:solidFill>
              </a:defRPr>
            </a:lvl2pPr>
          </a:lstStyle>
          <a:p>
            <a:pPr lvl="0"/>
            <a:r>
              <a:rPr lang="en-GB" noProof="0" dirty="0"/>
              <a:t>Click to add item here</a:t>
            </a:r>
          </a:p>
          <a:p>
            <a:pPr lvl="1"/>
            <a:r>
              <a:rPr lang="en-GB" noProof="0" dirty="0"/>
              <a:t>Sub item runs here</a:t>
            </a:r>
          </a:p>
        </p:txBody>
      </p:sp>
      <p:sp>
        <p:nvSpPr>
          <p:cNvPr id="2" name="Heading"/>
          <p:cNvSpPr>
            <a:spLocks noGrp="1"/>
          </p:cNvSpPr>
          <p:nvPr>
            <p:ph type="title" hasCustomPrompt="1"/>
          </p:nvPr>
        </p:nvSpPr>
        <p:spPr>
          <a:xfrm>
            <a:off x="575734" y="404814"/>
            <a:ext cx="11040533" cy="333741"/>
          </a:xfrm>
        </p:spPr>
        <p:txBody>
          <a:bodyPr anchor="ctr">
            <a:noAutofit/>
          </a:bodyPr>
          <a:lstStyle>
            <a:lvl1pPr>
              <a:defRPr sz="2100" baseline="0">
                <a:solidFill>
                  <a:schemeClr val="bg1"/>
                </a:solidFill>
              </a:defRPr>
            </a:lvl1pPr>
          </a:lstStyle>
          <a:p>
            <a:r>
              <a:rPr lang="en-GB" noProof="0" dirty="0"/>
              <a:t>Click to add Contents heading</a:t>
            </a:r>
          </a:p>
        </p:txBody>
      </p:sp>
      <p:sp>
        <p:nvSpPr>
          <p:cNvPr id="9" name="Slide Number Placeholder 6"/>
          <p:cNvSpPr>
            <a:spLocks noGrp="1"/>
          </p:cNvSpPr>
          <p:nvPr>
            <p:ph type="sldNum" sz="quarter" idx="15"/>
          </p:nvPr>
        </p:nvSpPr>
        <p:spPr>
          <a:xfrm>
            <a:off x="10726600" y="6441900"/>
            <a:ext cx="1060256" cy="273050"/>
          </a:xfrm>
        </p:spPr>
        <p:txBody>
          <a:bodyPr/>
          <a:lstStyle>
            <a:lvl1pPr>
              <a:defRPr>
                <a:solidFill>
                  <a:schemeClr val="bg1"/>
                </a:solidFill>
              </a:defRPr>
            </a:lvl1pPr>
          </a:lstStyle>
          <a:p>
            <a:fld id="{03F1EFBE-6FC5-4E3B-A532-A391AE8323A1}" type="slidenum">
              <a:rPr lang="en-GB" smtClean="0"/>
              <a:pPr/>
              <a:t>‹#›</a:t>
            </a:fld>
            <a:endParaRPr lang="en-GB" dirty="0"/>
          </a:p>
        </p:txBody>
      </p:sp>
      <p:sp>
        <p:nvSpPr>
          <p:cNvPr id="14" name="TextBox 13"/>
          <p:cNvSpPr txBox="1"/>
          <p:nvPr userDrawn="1"/>
        </p:nvSpPr>
        <p:spPr>
          <a:xfrm>
            <a:off x="463592" y="6483807"/>
            <a:ext cx="2112000" cy="215444"/>
          </a:xfrm>
          <a:prstGeom prst="rect">
            <a:avLst/>
          </a:prstGeom>
          <a:noFill/>
        </p:spPr>
        <p:txBody>
          <a:bodyPr wrap="square" rtlCol="0">
            <a:spAutoFit/>
          </a:bodyPr>
          <a:lstStyle/>
          <a:p>
            <a:r>
              <a:rPr lang="en-US" sz="800" b="1" dirty="0">
                <a:solidFill>
                  <a:schemeClr val="bg1"/>
                </a:solidFill>
              </a:rPr>
              <a:t>Eversheds Sutherland</a:t>
            </a:r>
            <a:endParaRPr lang="en-US" sz="800" b="0" dirty="0">
              <a:solidFill>
                <a:schemeClr val="bg1"/>
              </a:solidFill>
            </a:endParaRPr>
          </a:p>
        </p:txBody>
      </p:sp>
      <p:sp>
        <p:nvSpPr>
          <p:cNvPr id="17" name="Footer Placeholder 2"/>
          <p:cNvSpPr>
            <a:spLocks noGrp="1"/>
          </p:cNvSpPr>
          <p:nvPr>
            <p:ph type="ftr" sz="quarter" idx="14"/>
          </p:nvPr>
        </p:nvSpPr>
        <p:spPr>
          <a:xfrm>
            <a:off x="3125110" y="6493125"/>
            <a:ext cx="7524000" cy="188160"/>
          </a:xfrm>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2908460126"/>
      </p:ext>
    </p:extLst>
  </p:cSld>
  <p:clrMapOvr>
    <a:masterClrMapping/>
  </p:clrMapOvr>
  <p:extLst>
    <p:ext uri="{DCECCB84-F9BA-43D5-87BE-67443E8EF086}">
      <p15:sldGuideLst xmlns:p15="http://schemas.microsoft.com/office/powerpoint/2012/main">
        <p15:guide id="1"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arge text slide">
    <p:spTree>
      <p:nvGrpSpPr>
        <p:cNvPr id="1" name=""/>
        <p:cNvGrpSpPr/>
        <p:nvPr/>
      </p:nvGrpSpPr>
      <p:grpSpPr>
        <a:xfrm>
          <a:off x="0" y="0"/>
          <a:ext cx="0" cy="0"/>
          <a:chOff x="0" y="0"/>
          <a:chExt cx="0" cy="0"/>
        </a:xfrm>
      </p:grpSpPr>
      <p:sp>
        <p:nvSpPr>
          <p:cNvPr id="9" name="Intro line"/>
          <p:cNvSpPr>
            <a:spLocks noGrp="1"/>
          </p:cNvSpPr>
          <p:nvPr>
            <p:ph type="body" sz="quarter" idx="11" hasCustomPrompt="1"/>
          </p:nvPr>
        </p:nvSpPr>
        <p:spPr>
          <a:xfrm>
            <a:off x="612000" y="2097088"/>
            <a:ext cx="11040533" cy="417512"/>
          </a:xfrm>
        </p:spPr>
        <p:txBody>
          <a:bodyPr/>
          <a:lstStyle>
            <a:lvl1pPr marL="0" indent="0">
              <a:buNone/>
              <a:defRPr/>
            </a:lvl1pPr>
          </a:lstStyle>
          <a:p>
            <a:pPr lvl="0"/>
            <a:r>
              <a:rPr lang="en-GB" noProof="0" dirty="0"/>
              <a:t>Click to add Intro item here</a:t>
            </a:r>
          </a:p>
        </p:txBody>
      </p:sp>
      <p:sp>
        <p:nvSpPr>
          <p:cNvPr id="7" name="Sub-heading"/>
          <p:cNvSpPr>
            <a:spLocks noGrp="1"/>
          </p:cNvSpPr>
          <p:nvPr>
            <p:ph type="body" sz="quarter" idx="10" hasCustomPrompt="1"/>
          </p:nvPr>
        </p:nvSpPr>
        <p:spPr>
          <a:xfrm>
            <a:off x="612000" y="792000"/>
            <a:ext cx="11040533" cy="377825"/>
          </a:xfrm>
        </p:spPr>
        <p:txBody>
          <a:bodyPr/>
          <a:lstStyle>
            <a:lvl1pPr marL="0" indent="0">
              <a:buNone/>
              <a:defRPr baseline="0"/>
            </a:lvl1pPr>
          </a:lstStyle>
          <a:p>
            <a:pPr lvl="0"/>
            <a:r>
              <a:rPr lang="en-GB" noProof="0" dirty="0"/>
              <a:t>Click to add sub-heading</a:t>
            </a:r>
          </a:p>
        </p:txBody>
      </p:sp>
      <p:sp>
        <p:nvSpPr>
          <p:cNvPr id="2" name="Heading"/>
          <p:cNvSpPr>
            <a:spLocks noGrp="1"/>
          </p:cNvSpPr>
          <p:nvPr>
            <p:ph type="title" hasCustomPrompt="1"/>
          </p:nvPr>
        </p:nvSpPr>
        <p:spPr>
          <a:xfrm>
            <a:off x="612000" y="432000"/>
            <a:ext cx="11040533" cy="333741"/>
          </a:xfrm>
        </p:spPr>
        <p:txBody>
          <a:bodyPr anchor="ctr">
            <a:noAutofit/>
          </a:bodyPr>
          <a:lstStyle>
            <a:lvl1pPr>
              <a:defRPr sz="2100" baseline="0"/>
            </a:lvl1pPr>
          </a:lstStyle>
          <a:p>
            <a:r>
              <a:rPr lang="en-GB" noProof="0" dirty="0"/>
              <a:t>Click to add Heading</a:t>
            </a:r>
          </a:p>
        </p:txBody>
      </p:sp>
      <p:sp>
        <p:nvSpPr>
          <p:cNvPr id="10" name="Content Placeholder 9"/>
          <p:cNvSpPr>
            <a:spLocks noGrp="1"/>
          </p:cNvSpPr>
          <p:nvPr>
            <p:ph sz="quarter" idx="14"/>
          </p:nvPr>
        </p:nvSpPr>
        <p:spPr>
          <a:xfrm>
            <a:off x="612000" y="2514601"/>
            <a:ext cx="11040533" cy="3603625"/>
          </a:xfrm>
        </p:spPr>
        <p:txBody>
          <a:bodyPr/>
          <a:lstStyle>
            <a:lvl2pPr marL="720000" indent="-360000">
              <a:defRPr/>
            </a:lvl2pPr>
            <a:lvl3pPr marL="1080000" indent="-360000">
              <a:defRPr/>
            </a:lvl3pPr>
            <a:lvl4pPr marL="1440000" indent="-360000">
              <a:defRPr/>
            </a:lvl4pPr>
            <a:lvl5pPr marL="1800000" indent="-36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6"/>
          <p:cNvSpPr>
            <a:spLocks noGrp="1"/>
          </p:cNvSpPr>
          <p:nvPr>
            <p:ph type="sldNum" sz="quarter" idx="16"/>
          </p:nvPr>
        </p:nvSpPr>
        <p:spPr>
          <a:xfrm>
            <a:off x="10726600" y="6441900"/>
            <a:ext cx="1060256" cy="273050"/>
          </a:xfrm>
        </p:spPr>
        <p:txBody>
          <a:bodyPr/>
          <a:lstStyle/>
          <a:p>
            <a:fld id="{03F1EFBE-6FC5-4E3B-A532-A391AE8323A1}" type="slidenum">
              <a:rPr lang="en-GB" smtClean="0"/>
              <a:pPr/>
              <a:t>‹#›</a:t>
            </a:fld>
            <a:endParaRPr lang="en-GB" dirty="0"/>
          </a:p>
        </p:txBody>
      </p:sp>
      <p:sp>
        <p:nvSpPr>
          <p:cNvPr id="18" name="TextBox 17"/>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20" name="Footer Placeholder 2"/>
          <p:cNvSpPr>
            <a:spLocks noGrp="1"/>
          </p:cNvSpPr>
          <p:nvPr>
            <p:ph type="ftr" sz="quarter" idx="17"/>
          </p:nvPr>
        </p:nvSpPr>
        <p:spPr>
          <a:xfrm>
            <a:off x="3125110" y="6493125"/>
            <a:ext cx="7524000" cy="188160"/>
          </a:xfrm>
        </p:spPr>
        <p:txBody>
          <a:bodyPr/>
          <a:lstStyle/>
          <a:p>
            <a:endParaRPr lang="en-GB" dirty="0"/>
          </a:p>
        </p:txBody>
      </p:sp>
    </p:spTree>
    <p:extLst>
      <p:ext uri="{BB962C8B-B14F-4D97-AF65-F5344CB8AC3E}">
        <p14:creationId xmlns:p14="http://schemas.microsoft.com/office/powerpoint/2010/main" val="3502429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Large text slide">
    <p:spTree>
      <p:nvGrpSpPr>
        <p:cNvPr id="1" name=""/>
        <p:cNvGrpSpPr/>
        <p:nvPr/>
      </p:nvGrpSpPr>
      <p:grpSpPr>
        <a:xfrm>
          <a:off x="0" y="0"/>
          <a:ext cx="0" cy="0"/>
          <a:chOff x="0" y="0"/>
          <a:chExt cx="0" cy="0"/>
        </a:xfrm>
      </p:grpSpPr>
      <p:sp>
        <p:nvSpPr>
          <p:cNvPr id="2" name="Heading"/>
          <p:cNvSpPr>
            <a:spLocks noGrp="1"/>
          </p:cNvSpPr>
          <p:nvPr>
            <p:ph type="title" hasCustomPrompt="1"/>
          </p:nvPr>
        </p:nvSpPr>
        <p:spPr>
          <a:xfrm>
            <a:off x="612000" y="432000"/>
            <a:ext cx="11040533" cy="333741"/>
          </a:xfrm>
        </p:spPr>
        <p:txBody>
          <a:bodyPr anchor="ctr">
            <a:noAutofit/>
          </a:bodyPr>
          <a:lstStyle>
            <a:lvl1pPr>
              <a:defRPr sz="2100" baseline="0"/>
            </a:lvl1pPr>
          </a:lstStyle>
          <a:p>
            <a:r>
              <a:rPr lang="en-GB" noProof="0" dirty="0"/>
              <a:t>Click to add Heading</a:t>
            </a:r>
          </a:p>
        </p:txBody>
      </p:sp>
      <p:sp>
        <p:nvSpPr>
          <p:cNvPr id="10" name="Content Placeholder 9"/>
          <p:cNvSpPr>
            <a:spLocks noGrp="1"/>
          </p:cNvSpPr>
          <p:nvPr>
            <p:ph sz="quarter" idx="14" hasCustomPrompt="1"/>
          </p:nvPr>
        </p:nvSpPr>
        <p:spPr>
          <a:xfrm>
            <a:off x="612000" y="1332000"/>
            <a:ext cx="11041200" cy="5040000"/>
          </a:xfrm>
        </p:spPr>
        <p:txBody>
          <a:bodyPr lIns="90000"/>
          <a:lstStyle>
            <a:lvl2pPr marL="720000" indent="-360000">
              <a:defRPr/>
            </a:lvl2pPr>
            <a:lvl3pPr marL="1080000" indent="-360000">
              <a:defRPr/>
            </a:lvl3pPr>
            <a:lvl4pPr marL="1440000" indent="-360000">
              <a:defRPr/>
            </a:lvl4pPr>
            <a:lvl5pPr marL="1800000" indent="-36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6"/>
          <p:cNvSpPr>
            <a:spLocks noGrp="1"/>
          </p:cNvSpPr>
          <p:nvPr>
            <p:ph type="sldNum" sz="quarter" idx="16"/>
          </p:nvPr>
        </p:nvSpPr>
        <p:spPr>
          <a:xfrm>
            <a:off x="10726600" y="6441900"/>
            <a:ext cx="1060256" cy="273050"/>
          </a:xfrm>
        </p:spPr>
        <p:txBody>
          <a:bodyPr/>
          <a:lstStyle/>
          <a:p>
            <a:fld id="{03F1EFBE-6FC5-4E3B-A532-A391AE8323A1}" type="slidenum">
              <a:rPr lang="en-GB" smtClean="0"/>
              <a:pPr/>
              <a:t>‹#›</a:t>
            </a:fld>
            <a:endParaRPr lang="en-GB" dirty="0"/>
          </a:p>
        </p:txBody>
      </p:sp>
      <p:sp>
        <p:nvSpPr>
          <p:cNvPr id="18" name="TextBox 17"/>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20" name="Footer Placeholder 2"/>
          <p:cNvSpPr>
            <a:spLocks noGrp="1"/>
          </p:cNvSpPr>
          <p:nvPr>
            <p:ph type="ftr" sz="quarter" idx="17"/>
          </p:nvPr>
        </p:nvSpPr>
        <p:spPr>
          <a:xfrm>
            <a:off x="3125110" y="6493125"/>
            <a:ext cx="7524000" cy="188160"/>
          </a:xfrm>
        </p:spPr>
        <p:txBody>
          <a:bodyPr/>
          <a:lstStyle/>
          <a:p>
            <a:endParaRPr lang="en-GB" dirty="0"/>
          </a:p>
        </p:txBody>
      </p:sp>
    </p:spTree>
    <p:extLst>
      <p:ext uri="{BB962C8B-B14F-4D97-AF65-F5344CB8AC3E}">
        <p14:creationId xmlns:p14="http://schemas.microsoft.com/office/powerpoint/2010/main" val="4060107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Large text slide">
    <p:spTree>
      <p:nvGrpSpPr>
        <p:cNvPr id="1" name=""/>
        <p:cNvGrpSpPr/>
        <p:nvPr/>
      </p:nvGrpSpPr>
      <p:grpSpPr>
        <a:xfrm>
          <a:off x="0" y="0"/>
          <a:ext cx="0" cy="0"/>
          <a:chOff x="0" y="0"/>
          <a:chExt cx="0" cy="0"/>
        </a:xfrm>
      </p:grpSpPr>
      <p:sp>
        <p:nvSpPr>
          <p:cNvPr id="2" name="Heading"/>
          <p:cNvSpPr>
            <a:spLocks noGrp="1"/>
          </p:cNvSpPr>
          <p:nvPr>
            <p:ph type="title" hasCustomPrompt="1"/>
          </p:nvPr>
        </p:nvSpPr>
        <p:spPr>
          <a:xfrm>
            <a:off x="612000" y="432000"/>
            <a:ext cx="11040533" cy="333741"/>
          </a:xfrm>
        </p:spPr>
        <p:txBody>
          <a:bodyPr anchor="ctr">
            <a:noAutofit/>
          </a:bodyPr>
          <a:lstStyle>
            <a:lvl1pPr>
              <a:defRPr sz="2100" baseline="0"/>
            </a:lvl1pPr>
          </a:lstStyle>
          <a:p>
            <a:r>
              <a:rPr lang="en-GB" noProof="0" dirty="0"/>
              <a:t>Click to add Heading</a:t>
            </a:r>
          </a:p>
        </p:txBody>
      </p:sp>
      <p:sp>
        <p:nvSpPr>
          <p:cNvPr id="10" name="Content Placeholder 9"/>
          <p:cNvSpPr>
            <a:spLocks noGrp="1"/>
          </p:cNvSpPr>
          <p:nvPr>
            <p:ph sz="quarter" idx="14" hasCustomPrompt="1"/>
          </p:nvPr>
        </p:nvSpPr>
        <p:spPr>
          <a:xfrm>
            <a:off x="612000" y="1332000"/>
            <a:ext cx="11041200" cy="5040000"/>
          </a:xfrm>
        </p:spPr>
        <p:txBody>
          <a:bodyPr lIns="90000"/>
          <a:lstStyle>
            <a:lvl2pPr marL="720000" indent="-360000">
              <a:defRPr/>
            </a:lvl2pPr>
            <a:lvl3pPr marL="1080000" indent="-360000">
              <a:defRPr/>
            </a:lvl3pPr>
            <a:lvl4pPr marL="1440000" indent="-360000">
              <a:defRPr/>
            </a:lvl4pPr>
            <a:lvl5pPr marL="1800000" indent="-36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6"/>
          <p:cNvSpPr>
            <a:spLocks noGrp="1"/>
          </p:cNvSpPr>
          <p:nvPr>
            <p:ph type="sldNum" sz="quarter" idx="16"/>
          </p:nvPr>
        </p:nvSpPr>
        <p:spPr>
          <a:xfrm>
            <a:off x="10726600" y="6441900"/>
            <a:ext cx="1060256" cy="273050"/>
          </a:xfrm>
        </p:spPr>
        <p:txBody>
          <a:bodyPr/>
          <a:lstStyle/>
          <a:p>
            <a:fld id="{03F1EFBE-6FC5-4E3B-A532-A391AE8323A1}" type="slidenum">
              <a:rPr lang="en-GB" smtClean="0"/>
              <a:pPr/>
              <a:t>‹#›</a:t>
            </a:fld>
            <a:endParaRPr lang="en-GB" dirty="0"/>
          </a:p>
        </p:txBody>
      </p:sp>
      <p:sp>
        <p:nvSpPr>
          <p:cNvPr id="18" name="TextBox 17"/>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20" name="Footer Placeholder 2"/>
          <p:cNvSpPr>
            <a:spLocks noGrp="1"/>
          </p:cNvSpPr>
          <p:nvPr>
            <p:ph type="ftr" sz="quarter" idx="17"/>
          </p:nvPr>
        </p:nvSpPr>
        <p:spPr>
          <a:xfrm>
            <a:off x="3125110" y="6493125"/>
            <a:ext cx="7524000" cy="188160"/>
          </a:xfrm>
        </p:spPr>
        <p:txBody>
          <a:bodyPr/>
          <a:lstStyle/>
          <a:p>
            <a:endParaRPr lang="en-GB" dirty="0"/>
          </a:p>
        </p:txBody>
      </p:sp>
      <p:sp>
        <p:nvSpPr>
          <p:cNvPr id="7" name="Sub-heading">
            <a:extLst>
              <a:ext uri="{FF2B5EF4-FFF2-40B4-BE49-F238E27FC236}">
                <a16:creationId xmlns:a16="http://schemas.microsoft.com/office/drawing/2014/main" id="{3049B8A7-D889-469B-8A64-80128E9748DD}"/>
              </a:ext>
            </a:extLst>
          </p:cNvPr>
          <p:cNvSpPr>
            <a:spLocks noGrp="1"/>
          </p:cNvSpPr>
          <p:nvPr>
            <p:ph type="body" sz="quarter" idx="10" hasCustomPrompt="1"/>
          </p:nvPr>
        </p:nvSpPr>
        <p:spPr>
          <a:xfrm>
            <a:off x="612000" y="792000"/>
            <a:ext cx="11040533" cy="377825"/>
          </a:xfrm>
        </p:spPr>
        <p:txBody>
          <a:bodyPr/>
          <a:lstStyle>
            <a:lvl1pPr marL="0" indent="0">
              <a:buNone/>
              <a:defRPr baseline="0"/>
            </a:lvl1pPr>
          </a:lstStyle>
          <a:p>
            <a:pPr lvl="0"/>
            <a:r>
              <a:rPr lang="en-GB" noProof="0" dirty="0"/>
              <a:t>Click to add sub-heading</a:t>
            </a:r>
          </a:p>
        </p:txBody>
      </p:sp>
    </p:spTree>
    <p:extLst>
      <p:ext uri="{BB962C8B-B14F-4D97-AF65-F5344CB8AC3E}">
        <p14:creationId xmlns:p14="http://schemas.microsoft.com/office/powerpoint/2010/main" val="294382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Large text slide - obrazek">
    <p:spTree>
      <p:nvGrpSpPr>
        <p:cNvPr id="1" name=""/>
        <p:cNvGrpSpPr/>
        <p:nvPr/>
      </p:nvGrpSpPr>
      <p:grpSpPr>
        <a:xfrm>
          <a:off x="0" y="0"/>
          <a:ext cx="0" cy="0"/>
          <a:chOff x="0" y="0"/>
          <a:chExt cx="0" cy="0"/>
        </a:xfrm>
      </p:grpSpPr>
      <p:sp>
        <p:nvSpPr>
          <p:cNvPr id="2" name="Heading"/>
          <p:cNvSpPr>
            <a:spLocks noGrp="1"/>
          </p:cNvSpPr>
          <p:nvPr>
            <p:ph type="title" hasCustomPrompt="1"/>
          </p:nvPr>
        </p:nvSpPr>
        <p:spPr>
          <a:xfrm>
            <a:off x="612000" y="432000"/>
            <a:ext cx="11040533" cy="333741"/>
          </a:xfrm>
        </p:spPr>
        <p:txBody>
          <a:bodyPr anchor="ctr">
            <a:noAutofit/>
          </a:bodyPr>
          <a:lstStyle>
            <a:lvl1pPr>
              <a:defRPr sz="2100" baseline="0"/>
            </a:lvl1pPr>
          </a:lstStyle>
          <a:p>
            <a:r>
              <a:rPr lang="en-GB" noProof="0" dirty="0"/>
              <a:t>Click to add Heading</a:t>
            </a:r>
          </a:p>
        </p:txBody>
      </p:sp>
      <p:sp>
        <p:nvSpPr>
          <p:cNvPr id="10" name="Content Placeholder 9"/>
          <p:cNvSpPr>
            <a:spLocks noGrp="1"/>
          </p:cNvSpPr>
          <p:nvPr>
            <p:ph sz="quarter" idx="14" hasCustomPrompt="1"/>
          </p:nvPr>
        </p:nvSpPr>
        <p:spPr>
          <a:xfrm>
            <a:off x="612000" y="1332000"/>
            <a:ext cx="6575381" cy="5040000"/>
          </a:xfrm>
        </p:spPr>
        <p:txBody>
          <a:bodyPr lIns="90000"/>
          <a:lstStyle>
            <a:lvl2pPr marL="720000" indent="-360000">
              <a:defRPr/>
            </a:lvl2pPr>
            <a:lvl3pPr marL="1080000" indent="-360000">
              <a:defRPr/>
            </a:lvl3pPr>
            <a:lvl4pPr marL="1440000" indent="-360000">
              <a:defRPr/>
            </a:lvl4pPr>
            <a:lvl5pPr marL="1800000" indent="-36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6"/>
          <p:cNvSpPr>
            <a:spLocks noGrp="1"/>
          </p:cNvSpPr>
          <p:nvPr>
            <p:ph type="sldNum" sz="quarter" idx="16"/>
          </p:nvPr>
        </p:nvSpPr>
        <p:spPr>
          <a:xfrm>
            <a:off x="10726600" y="6441900"/>
            <a:ext cx="1060256" cy="273050"/>
          </a:xfrm>
        </p:spPr>
        <p:txBody>
          <a:bodyPr/>
          <a:lstStyle/>
          <a:p>
            <a:fld id="{03F1EFBE-6FC5-4E3B-A532-A391AE8323A1}" type="slidenum">
              <a:rPr lang="en-GB" smtClean="0"/>
              <a:pPr/>
              <a:t>‹#›</a:t>
            </a:fld>
            <a:endParaRPr lang="en-GB" dirty="0"/>
          </a:p>
        </p:txBody>
      </p:sp>
      <p:sp>
        <p:nvSpPr>
          <p:cNvPr id="18" name="TextBox 17"/>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20" name="Footer Placeholder 2"/>
          <p:cNvSpPr>
            <a:spLocks noGrp="1"/>
          </p:cNvSpPr>
          <p:nvPr>
            <p:ph type="ftr" sz="quarter" idx="17"/>
          </p:nvPr>
        </p:nvSpPr>
        <p:spPr>
          <a:xfrm>
            <a:off x="3125110" y="6493125"/>
            <a:ext cx="7524000" cy="188160"/>
          </a:xfrm>
        </p:spPr>
        <p:txBody>
          <a:bodyPr/>
          <a:lstStyle/>
          <a:p>
            <a:endParaRPr lang="en-GB" dirty="0"/>
          </a:p>
        </p:txBody>
      </p:sp>
      <p:sp>
        <p:nvSpPr>
          <p:cNvPr id="7" name="Picture Placeholder 5">
            <a:extLst>
              <a:ext uri="{FF2B5EF4-FFF2-40B4-BE49-F238E27FC236}">
                <a16:creationId xmlns:a16="http://schemas.microsoft.com/office/drawing/2014/main" id="{E6A6E8B4-CCC8-43C9-9E14-9CC61FA76FAE}"/>
              </a:ext>
            </a:extLst>
          </p:cNvPr>
          <p:cNvSpPr>
            <a:spLocks noGrp="1"/>
          </p:cNvSpPr>
          <p:nvPr>
            <p:ph type="pic" sz="quarter" idx="12" hasCustomPrompt="1"/>
          </p:nvPr>
        </p:nvSpPr>
        <p:spPr>
          <a:xfrm>
            <a:off x="7535334" y="1332000"/>
            <a:ext cx="4080933" cy="5040000"/>
          </a:xfrm>
        </p:spPr>
        <p:txBody>
          <a:bodyPr anchor="ctr"/>
          <a:lstStyle>
            <a:lvl1pPr marL="0" indent="0" algn="ctr">
              <a:buNone/>
              <a:defRPr/>
            </a:lvl1pPr>
          </a:lstStyle>
          <a:p>
            <a:r>
              <a:rPr lang="en-GB" noProof="0" dirty="0"/>
              <a:t>Please add a primary image from the Brand Library</a:t>
            </a:r>
          </a:p>
        </p:txBody>
      </p:sp>
    </p:spTree>
    <p:extLst>
      <p:ext uri="{BB962C8B-B14F-4D97-AF65-F5344CB8AC3E}">
        <p14:creationId xmlns:p14="http://schemas.microsoft.com/office/powerpoint/2010/main" val="96527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432000"/>
            <a:ext cx="11034672" cy="333740"/>
          </a:xfrm>
          <a:prstGeom prst="rect">
            <a:avLst/>
          </a:prstGeom>
        </p:spPr>
        <p:txBody>
          <a:bodyPr vert="horz" lIns="91440" tIns="45720" rIns="91440" bIns="45720" rtlCol="0" anchor="ctr">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612000" y="2101850"/>
            <a:ext cx="11040533" cy="4351338"/>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Slide Number Placeholder 4"/>
          <p:cNvSpPr>
            <a:spLocks noGrp="1"/>
          </p:cNvSpPr>
          <p:nvPr>
            <p:ph type="sldNum" sz="quarter" idx="4"/>
          </p:nvPr>
        </p:nvSpPr>
        <p:spPr>
          <a:xfrm>
            <a:off x="10752000" y="6480000"/>
            <a:ext cx="1060256" cy="273050"/>
          </a:xfrm>
          <a:prstGeom prst="rect">
            <a:avLst/>
          </a:prstGeom>
        </p:spPr>
        <p:txBody>
          <a:bodyPr vert="horz" lIns="91440" tIns="45720" rIns="91440" bIns="45720" rtlCol="0" anchor="ctr"/>
          <a:lstStyle>
            <a:lvl1pPr algn="r">
              <a:defRPr sz="1000">
                <a:solidFill>
                  <a:schemeClr val="tx1">
                    <a:tint val="75000"/>
                  </a:schemeClr>
                </a:solidFill>
              </a:defRPr>
            </a:lvl1pPr>
          </a:lstStyle>
          <a:p>
            <a:fld id="{03F1EFBE-6FC5-4E3B-A532-A391AE8323A1}" type="slidenum">
              <a:rPr lang="en-GB" smtClean="0"/>
              <a:pPr/>
              <a:t>‹#›</a:t>
            </a:fld>
            <a:endParaRPr lang="en-GB" dirty="0"/>
          </a:p>
        </p:txBody>
      </p:sp>
      <p:sp>
        <p:nvSpPr>
          <p:cNvPr id="7" name="Footer Placeholder 3"/>
          <p:cNvSpPr>
            <a:spLocks noGrp="1"/>
          </p:cNvSpPr>
          <p:nvPr>
            <p:ph type="ftr" sz="quarter" idx="3"/>
          </p:nvPr>
        </p:nvSpPr>
        <p:spPr>
          <a:xfrm>
            <a:off x="2880000" y="6480000"/>
            <a:ext cx="7413544" cy="188160"/>
          </a:xfrm>
          <a:prstGeom prst="rect">
            <a:avLst/>
          </a:prstGeom>
        </p:spPr>
        <p:txBody>
          <a:bodyPr/>
          <a:lstStyle>
            <a:lvl1pPr>
              <a:defRPr sz="800"/>
            </a:lvl1pPr>
          </a:lstStyle>
          <a:p>
            <a:endParaRPr lang="en-GB" dirty="0"/>
          </a:p>
        </p:txBody>
      </p:sp>
    </p:spTree>
    <p:extLst>
      <p:ext uri="{BB962C8B-B14F-4D97-AF65-F5344CB8AC3E}">
        <p14:creationId xmlns:p14="http://schemas.microsoft.com/office/powerpoint/2010/main" val="2173803068"/>
      </p:ext>
    </p:extLst>
  </p:cSld>
  <p:clrMap bg1="lt1" tx1="dk1" bg2="lt2" tx2="dk2" accent1="accent1" accent2="accent2" accent3="accent3" accent4="accent4" accent5="accent5" accent6="accent6" hlink="hlink" folHlink="folHlink"/>
  <p:sldLayoutIdLst>
    <p:sldLayoutId id="2147483807" r:id="rId1"/>
    <p:sldLayoutId id="2147483810" r:id="rId2"/>
    <p:sldLayoutId id="2147483811" r:id="rId3"/>
    <p:sldLayoutId id="2147483812" r:id="rId4"/>
    <p:sldLayoutId id="2147483813" r:id="rId5"/>
    <p:sldLayoutId id="2147483814" r:id="rId6"/>
    <p:sldLayoutId id="2147483842" r:id="rId7"/>
    <p:sldLayoutId id="2147483841" r:id="rId8"/>
    <p:sldLayoutId id="2147483843" r:id="rId9"/>
    <p:sldLayoutId id="214748383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 id="2147483826" r:id="rId22"/>
    <p:sldLayoutId id="2147483836" r:id="rId23"/>
    <p:sldLayoutId id="2147483837" r:id="rId24"/>
    <p:sldLayoutId id="2147483838" r:id="rId25"/>
    <p:sldLayoutId id="2147483839" r:id="rId26"/>
    <p:sldLayoutId id="2147483830" r:id="rId27"/>
    <p:sldLayoutId id="2147483835" r:id="rId28"/>
    <p:sldLayoutId id="2147483831" r:id="rId29"/>
    <p:sldLayoutId id="2147483832" r:id="rId30"/>
    <p:sldLayoutId id="2147483833" r:id="rId31"/>
    <p:sldLayoutId id="2147483848" r:id="rId32"/>
  </p:sldLayoutIdLst>
  <p:hf hdr="0" dt="0"/>
  <p:txStyles>
    <p:titleStyle>
      <a:lvl1pPr algn="l" defTabSz="685800" rtl="0" eaLnBrk="1" latinLnBrk="0" hangingPunct="1">
        <a:lnSpc>
          <a:spcPct val="90000"/>
        </a:lnSpc>
        <a:spcBef>
          <a:spcPct val="0"/>
        </a:spcBef>
        <a:buNone/>
        <a:defRPr sz="2100" b="1" kern="1200">
          <a:solidFill>
            <a:schemeClr val="accent1"/>
          </a:solidFill>
          <a:latin typeface="+mj-lt"/>
          <a:ea typeface="+mj-ea"/>
          <a:cs typeface="+mj-cs"/>
        </a:defRPr>
      </a:lvl1pPr>
    </p:titleStyle>
    <p:bodyStyle>
      <a:lvl1pPr marL="360000" indent="-360000" algn="l" defTabSz="685800" rtl="0" eaLnBrk="1" latinLnBrk="0" hangingPunct="1">
        <a:lnSpc>
          <a:spcPct val="100000"/>
        </a:lnSpc>
        <a:spcBef>
          <a:spcPts val="1200"/>
        </a:spcBef>
        <a:spcAft>
          <a:spcPts val="0"/>
        </a:spcAft>
        <a:buClr>
          <a:schemeClr val="accent1"/>
        </a:buClr>
        <a:buFont typeface="Verdana" panose="020B0604030504040204" pitchFamily="34" charset="0"/>
        <a:buChar char="─"/>
        <a:tabLst/>
        <a:defRPr sz="2100" kern="1200">
          <a:solidFill>
            <a:schemeClr val="tx1"/>
          </a:solidFill>
          <a:latin typeface="+mn-lt"/>
          <a:ea typeface="+mn-ea"/>
          <a:cs typeface="+mn-cs"/>
        </a:defRPr>
      </a:lvl1pPr>
      <a:lvl2pPr marL="540000" indent="-180000" algn="l" defTabSz="685800" rtl="0" eaLnBrk="1" latinLnBrk="0" hangingPunct="1">
        <a:lnSpc>
          <a:spcPct val="90000"/>
        </a:lnSpc>
        <a:spcBef>
          <a:spcPts val="375"/>
        </a:spcBef>
        <a:buClr>
          <a:schemeClr val="accent1"/>
        </a:buClr>
        <a:buFont typeface="Arial" panose="020B0604020202020204" pitchFamily="34" charset="0"/>
        <a:buChar char="•"/>
        <a:defRPr sz="1900" kern="1200">
          <a:solidFill>
            <a:schemeClr val="tx1"/>
          </a:solidFill>
          <a:latin typeface="+mn-lt"/>
          <a:ea typeface="+mn-ea"/>
          <a:cs typeface="+mn-cs"/>
        </a:defRPr>
      </a:lvl2pPr>
      <a:lvl3pPr marL="900000" indent="-18000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mn-lt"/>
          <a:ea typeface="+mn-ea"/>
          <a:cs typeface="+mn-cs"/>
        </a:defRPr>
      </a:lvl3pPr>
      <a:lvl4pPr marL="1260000" indent="-180000" algn="l" defTabSz="685800" rtl="0" eaLnBrk="1" latinLnBrk="0" hangingPunct="1">
        <a:lnSpc>
          <a:spcPct val="90000"/>
        </a:lnSpc>
        <a:spcBef>
          <a:spcPts val="375"/>
        </a:spcBef>
        <a:buClr>
          <a:schemeClr val="accent1"/>
        </a:buClr>
        <a:buFont typeface="Arial" panose="020B0604020202020204" pitchFamily="34" charset="0"/>
        <a:buChar char="•"/>
        <a:defRPr sz="1700" kern="1200">
          <a:solidFill>
            <a:schemeClr val="tx1"/>
          </a:solidFill>
          <a:latin typeface="+mn-lt"/>
          <a:ea typeface="+mn-ea"/>
          <a:cs typeface="+mn-cs"/>
        </a:defRPr>
      </a:lvl4pPr>
      <a:lvl5pPr marL="1620000" indent="-18000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871" userDrawn="1">
          <p15:clr>
            <a:srgbClr val="F26B43"/>
          </p15:clr>
        </p15:guide>
        <p15:guide id="3" pos="3809" userDrawn="1">
          <p15:clr>
            <a:srgbClr val="F26B43"/>
          </p15:clr>
        </p15:guide>
        <p15:guide id="4" pos="4687" userDrawn="1">
          <p15:clr>
            <a:srgbClr val="F26B43"/>
          </p15:clr>
        </p15:guide>
        <p15:guide id="5" pos="4747" userDrawn="1">
          <p15:clr>
            <a:srgbClr val="F26B43"/>
          </p15:clr>
        </p15:guide>
        <p15:guide id="6" pos="5564" userDrawn="1">
          <p15:clr>
            <a:srgbClr val="F26B43"/>
          </p15:clr>
        </p15:guide>
        <p15:guide id="7" pos="5624" userDrawn="1">
          <p15:clr>
            <a:srgbClr val="F26B43"/>
          </p15:clr>
        </p15:guide>
        <p15:guide id="8" pos="6440" userDrawn="1">
          <p15:clr>
            <a:srgbClr val="F26B43"/>
          </p15:clr>
        </p15:guide>
        <p15:guide id="9" pos="6501" userDrawn="1">
          <p15:clr>
            <a:srgbClr val="F26B43"/>
          </p15:clr>
        </p15:guide>
        <p15:guide id="10" pos="7317" userDrawn="1">
          <p15:clr>
            <a:srgbClr val="F26B43"/>
          </p15:clr>
        </p15:guide>
        <p15:guide id="11" pos="2993" userDrawn="1">
          <p15:clr>
            <a:srgbClr val="F26B43"/>
          </p15:clr>
        </p15:guide>
        <p15:guide id="12" pos="2933" userDrawn="1">
          <p15:clr>
            <a:srgbClr val="F26B43"/>
          </p15:clr>
        </p15:guide>
        <p15:guide id="13" pos="2116" userDrawn="1">
          <p15:clr>
            <a:srgbClr val="F26B43"/>
          </p15:clr>
        </p15:guide>
        <p15:guide id="14" pos="2056" userDrawn="1">
          <p15:clr>
            <a:srgbClr val="F26B43"/>
          </p15:clr>
        </p15:guide>
        <p15:guide id="15" pos="1240" userDrawn="1">
          <p15:clr>
            <a:srgbClr val="F26B43"/>
          </p15:clr>
        </p15:guide>
        <p15:guide id="16" pos="1179" userDrawn="1">
          <p15:clr>
            <a:srgbClr val="F26B43"/>
          </p15:clr>
        </p15:guide>
        <p15:guide id="17" pos="363" userDrawn="1">
          <p15:clr>
            <a:srgbClr val="F26B43"/>
          </p15:clr>
        </p15:guide>
        <p15:guide id="18" orient="horz" pos="255" userDrawn="1">
          <p15:clr>
            <a:srgbClr val="F26B43"/>
          </p15:clr>
        </p15:guide>
        <p15:guide id="19" orient="horz" pos="4065" userDrawn="1">
          <p15:clr>
            <a:srgbClr val="F26B43"/>
          </p15:clr>
        </p15:guide>
        <p15:guide id="20" orient="horz" pos="1321" userDrawn="1">
          <p15:clr>
            <a:srgbClr val="F26B43"/>
          </p15:clr>
        </p15:guide>
        <p15:guide id="21" orient="horz" pos="777" userDrawn="1">
          <p15:clr>
            <a:srgbClr val="F26B43"/>
          </p15:clr>
        </p15:guide>
        <p15:guide id="22" orient="horz" pos="104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eximbanka.sk/slovenska-verzia/produkty-eximbanky-sr/bankove-produkty/antikorona-zaruka.html?page_id=221920"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www.pomahameludom.sk/"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a:extLst>
              <a:ext uri="{FF2B5EF4-FFF2-40B4-BE49-F238E27FC236}">
                <a16:creationId xmlns:a16="http://schemas.microsoft.com/office/drawing/2014/main" id="{597EA7F8-C8B4-4C17-9CCC-888176E8FA7B}"/>
              </a:ext>
            </a:extLst>
          </p:cNvPr>
          <p:cNvSpPr>
            <a:spLocks noGrp="1"/>
          </p:cNvSpPr>
          <p:nvPr>
            <p:ph type="subTitle" idx="1"/>
          </p:nvPr>
        </p:nvSpPr>
        <p:spPr/>
        <p:txBody>
          <a:bodyPr/>
          <a:lstStyle/>
          <a:p>
            <a:endParaRPr lang="cs-CZ" dirty="0"/>
          </a:p>
          <a:p>
            <a:endParaRPr lang="cs-CZ" dirty="0"/>
          </a:p>
        </p:txBody>
      </p:sp>
      <p:sp>
        <p:nvSpPr>
          <p:cNvPr id="3" name="Nadpis 2">
            <a:extLst>
              <a:ext uri="{FF2B5EF4-FFF2-40B4-BE49-F238E27FC236}">
                <a16:creationId xmlns:a16="http://schemas.microsoft.com/office/drawing/2014/main" id="{520B5679-2A20-44BB-A812-AD764DC5E372}"/>
              </a:ext>
            </a:extLst>
          </p:cNvPr>
          <p:cNvSpPr>
            <a:spLocks noGrp="1"/>
          </p:cNvSpPr>
          <p:nvPr>
            <p:ph type="title"/>
          </p:nvPr>
        </p:nvSpPr>
        <p:spPr>
          <a:xfrm>
            <a:off x="1871131" y="404812"/>
            <a:ext cx="9745135" cy="6453187"/>
          </a:xfrm>
        </p:spPr>
        <p:txBody>
          <a:bodyPr/>
          <a:lstStyle/>
          <a:p>
            <a:r>
              <a:rPr lang="de-DE" sz="2400" dirty="0"/>
              <a:t>Erste Hilfe und andere Maßnahmen im Zusammenhang mit der COVID-19-Situation</a:t>
            </a:r>
            <a:br>
              <a:rPr lang="de-DE" sz="2400" dirty="0"/>
            </a:br>
            <a:br>
              <a:rPr lang="de-DE" sz="2400" dirty="0"/>
            </a:br>
            <a:br>
              <a:rPr lang="de-DE" sz="2400" dirty="0"/>
            </a:br>
            <a:r>
              <a:rPr lang="de-DE" sz="2400" dirty="0"/>
              <a:t>Webinar SOHK – 05.11.2020</a:t>
            </a:r>
            <a:br>
              <a:rPr lang="de-DE" sz="2400" dirty="0"/>
            </a:br>
            <a:br>
              <a:rPr lang="de-DE" dirty="0"/>
            </a:br>
            <a:br>
              <a:rPr lang="de-DE" dirty="0"/>
            </a:br>
            <a:br>
              <a:rPr lang="de-DE" dirty="0"/>
            </a:br>
            <a:br>
              <a:rPr lang="de-DE" dirty="0"/>
            </a:br>
            <a:br>
              <a:rPr lang="de-DE" dirty="0"/>
            </a:br>
            <a:br>
              <a:rPr lang="de-DE" dirty="0"/>
            </a:br>
            <a:r>
              <a:rPr lang="de-DE" sz="1800" dirty="0">
                <a:solidFill>
                  <a:schemeClr val="tx1"/>
                </a:solidFill>
              </a:rPr>
              <a:t>Mag. Bernhard Hager, </a:t>
            </a:r>
            <a:r>
              <a:rPr lang="de-DE" sz="1800" dirty="0" err="1">
                <a:solidFill>
                  <a:schemeClr val="tx1"/>
                </a:solidFill>
              </a:rPr>
              <a:t>LL.M</a:t>
            </a:r>
            <a:r>
              <a:rPr lang="de-DE" sz="1800" dirty="0">
                <a:solidFill>
                  <a:schemeClr val="tx1"/>
                </a:solidFill>
              </a:rPr>
              <a:t>., Partner</a:t>
            </a:r>
            <a:br>
              <a:rPr lang="de-DE" sz="1800" dirty="0">
                <a:solidFill>
                  <a:schemeClr val="tx1"/>
                </a:solidFill>
              </a:rPr>
            </a:br>
            <a:br>
              <a:rPr lang="de-DE" sz="1800" dirty="0">
                <a:solidFill>
                  <a:schemeClr val="tx1"/>
                </a:solidFill>
              </a:rPr>
            </a:br>
            <a:r>
              <a:rPr lang="de-DE" sz="1800" dirty="0">
                <a:solidFill>
                  <a:schemeClr val="tx1"/>
                </a:solidFill>
              </a:rPr>
              <a:t>Mgr. Petra </a:t>
            </a:r>
            <a:r>
              <a:rPr lang="de-DE" sz="1800" dirty="0" err="1">
                <a:solidFill>
                  <a:schemeClr val="tx1"/>
                </a:solidFill>
              </a:rPr>
              <a:t>Štrbová</a:t>
            </a:r>
            <a:r>
              <a:rPr lang="de-DE" sz="1800" dirty="0">
                <a:solidFill>
                  <a:schemeClr val="tx1"/>
                </a:solidFill>
              </a:rPr>
              <a:t> </a:t>
            </a:r>
            <a:r>
              <a:rPr lang="de-DE" sz="1800" dirty="0" err="1">
                <a:solidFill>
                  <a:schemeClr val="tx1"/>
                </a:solidFill>
              </a:rPr>
              <a:t>Marková</a:t>
            </a:r>
            <a:r>
              <a:rPr lang="de-DE" sz="1800" dirty="0">
                <a:solidFill>
                  <a:schemeClr val="tx1"/>
                </a:solidFill>
              </a:rPr>
              <a:t>, Rechtsanwältin </a:t>
            </a:r>
            <a:br>
              <a:rPr lang="de-DE" sz="1800" dirty="0">
                <a:solidFill>
                  <a:schemeClr val="tx1"/>
                </a:solidFill>
              </a:rPr>
            </a:br>
            <a:br>
              <a:rPr lang="de-DE" sz="1800" dirty="0">
                <a:solidFill>
                  <a:schemeClr val="tx1"/>
                </a:solidFill>
              </a:rPr>
            </a:br>
            <a:r>
              <a:rPr lang="de-DE" sz="1800" dirty="0">
                <a:solidFill>
                  <a:schemeClr val="tx1"/>
                </a:solidFill>
              </a:rPr>
              <a:t>Mgr. Jana Sapáková, </a:t>
            </a:r>
            <a:r>
              <a:rPr lang="de-DE" sz="1800" dirty="0" err="1">
                <a:solidFill>
                  <a:schemeClr val="tx1"/>
                </a:solidFill>
              </a:rPr>
              <a:t>LL.M.Eur</a:t>
            </a:r>
            <a:r>
              <a:rPr lang="de-DE" sz="1800" dirty="0">
                <a:solidFill>
                  <a:schemeClr val="tx1"/>
                </a:solidFill>
              </a:rPr>
              <a:t>., Leitende Rechtsanwältin </a:t>
            </a:r>
            <a:br>
              <a:rPr lang="de-DE" sz="1800" dirty="0">
                <a:solidFill>
                  <a:schemeClr val="tx1"/>
                </a:solidFill>
              </a:rPr>
            </a:br>
            <a:br>
              <a:rPr lang="de-DE" dirty="0">
                <a:solidFill>
                  <a:schemeClr val="tx1"/>
                </a:solidFill>
              </a:rPr>
            </a:br>
            <a:endParaRPr lang="de-DE" dirty="0">
              <a:solidFill>
                <a:schemeClr val="tx1"/>
              </a:solidFill>
            </a:endParaRPr>
          </a:p>
        </p:txBody>
      </p:sp>
    </p:spTree>
    <p:extLst>
      <p:ext uri="{BB962C8B-B14F-4D97-AF65-F5344CB8AC3E}">
        <p14:creationId xmlns:p14="http://schemas.microsoft.com/office/powerpoint/2010/main" val="327495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566244-5798-4B72-A36D-87C32B78BB6A}"/>
              </a:ext>
            </a:extLst>
          </p:cNvPr>
          <p:cNvSpPr>
            <a:spLocks noGrp="1"/>
          </p:cNvSpPr>
          <p:nvPr>
            <p:ph type="title"/>
          </p:nvPr>
        </p:nvSpPr>
        <p:spPr/>
        <p:txBody>
          <a:bodyPr/>
          <a:lstStyle/>
          <a:p>
            <a:r>
              <a:rPr lang="sk-SK" dirty="0"/>
              <a:t>4. </a:t>
            </a:r>
            <a:r>
              <a:rPr lang="de-DE" dirty="0"/>
              <a:t>Gewerbetreibende und Einzelperson-GmbH die kein anderes Einkommen haben</a:t>
            </a:r>
            <a:br>
              <a:rPr lang="de-DE" dirty="0"/>
            </a:br>
            <a:endParaRPr lang="sk-SK" dirty="0"/>
          </a:p>
        </p:txBody>
      </p:sp>
      <p:sp>
        <p:nvSpPr>
          <p:cNvPr id="3" name="Zástupný objekt pre obsah 2">
            <a:extLst>
              <a:ext uri="{FF2B5EF4-FFF2-40B4-BE49-F238E27FC236}">
                <a16:creationId xmlns:a16="http://schemas.microsoft.com/office/drawing/2014/main" id="{4C3C806F-6424-41AF-B078-962B82BCB99E}"/>
              </a:ext>
            </a:extLst>
          </p:cNvPr>
          <p:cNvSpPr>
            <a:spLocks noGrp="1"/>
          </p:cNvSpPr>
          <p:nvPr>
            <p:ph sz="quarter" idx="14"/>
          </p:nvPr>
        </p:nvSpPr>
        <p:spPr/>
        <p:txBody>
          <a:bodyPr>
            <a:normAutofit/>
          </a:bodyPr>
          <a:lstStyle/>
          <a:p>
            <a:endParaRPr lang="de-DE" dirty="0"/>
          </a:p>
          <a:p>
            <a:r>
              <a:rPr lang="de-DE" dirty="0"/>
              <a:t>für beide Gewerbetreibende und Einzelperson-GmbH gilt:</a:t>
            </a:r>
          </a:p>
          <a:p>
            <a:pPr marL="0" indent="0" algn="ctr">
              <a:buNone/>
            </a:pPr>
            <a:r>
              <a:rPr lang="de-DE" b="1" dirty="0">
                <a:solidFill>
                  <a:srgbClr val="711F7E"/>
                </a:solidFill>
              </a:rPr>
              <a:t>Beitrag = 315 €</a:t>
            </a:r>
          </a:p>
          <a:p>
            <a:pPr marL="0" indent="0" algn="ctr">
              <a:buNone/>
            </a:pPr>
            <a:endParaRPr lang="de-DE" b="1" dirty="0">
              <a:solidFill>
                <a:srgbClr val="711F7E"/>
              </a:solidFill>
            </a:endParaRPr>
          </a:p>
          <a:p>
            <a:pPr marL="0" indent="0">
              <a:buNone/>
            </a:pPr>
            <a:r>
              <a:rPr lang="de-DE" b="1" dirty="0">
                <a:solidFill>
                  <a:srgbClr val="711F7E"/>
                </a:solidFill>
              </a:rPr>
              <a:t>Beispiel:</a:t>
            </a:r>
          </a:p>
          <a:p>
            <a:pPr marL="457200" indent="-457200">
              <a:buFont typeface="+mj-lt"/>
              <a:buAutoNum type="alphaUcPeriod"/>
            </a:pPr>
            <a:r>
              <a:rPr lang="de-DE" sz="2000" b="1" dirty="0"/>
              <a:t>Maler</a:t>
            </a:r>
            <a:r>
              <a:rPr lang="de-DE" sz="2000" dirty="0"/>
              <a:t> </a:t>
            </a:r>
            <a:r>
              <a:rPr lang="de-DE" sz="1800" i="1" dirty="0"/>
              <a:t>(Gewerbetreibender)</a:t>
            </a:r>
          </a:p>
          <a:p>
            <a:pPr marL="0" indent="0">
              <a:buNone/>
            </a:pPr>
            <a:r>
              <a:rPr lang="de-DE" sz="1400" dirty="0"/>
              <a:t>kein Einkommen (kein Beweisen)                             </a:t>
            </a:r>
            <a:r>
              <a:rPr lang="de-DE" sz="1800" b="1" dirty="0"/>
              <a:t>315 €</a:t>
            </a:r>
          </a:p>
          <a:p>
            <a:pPr marL="0" indent="0">
              <a:buNone/>
            </a:pPr>
            <a:endParaRPr lang="de-DE" sz="1600" dirty="0"/>
          </a:p>
          <a:p>
            <a:pPr marL="457200" indent="-457200">
              <a:buFont typeface="+mj-lt"/>
              <a:buAutoNum type="alphaUcPeriod" startAt="2"/>
            </a:pPr>
            <a:r>
              <a:rPr lang="de-DE" sz="2000" b="1" dirty="0"/>
              <a:t>Bildhauer </a:t>
            </a:r>
            <a:r>
              <a:rPr lang="de-DE" sz="1800" i="1" dirty="0"/>
              <a:t>(Einzelperson-GmbH)</a:t>
            </a:r>
          </a:p>
          <a:p>
            <a:pPr marL="0" indent="0">
              <a:buNone/>
            </a:pPr>
            <a:r>
              <a:rPr lang="de-DE" sz="1400" dirty="0"/>
              <a:t>kein Einkommen (kein Beweisen)                             </a:t>
            </a:r>
            <a:r>
              <a:rPr lang="de-DE" sz="1800" b="1" dirty="0"/>
              <a:t>315 €</a:t>
            </a:r>
          </a:p>
          <a:p>
            <a:pPr marL="0" indent="0">
              <a:buNone/>
            </a:pPr>
            <a:endParaRPr lang="de-DE" sz="1600" dirty="0"/>
          </a:p>
          <a:p>
            <a:pPr marL="0" indent="0">
              <a:buNone/>
            </a:pPr>
            <a:endParaRPr lang="de-DE" sz="1600" dirty="0"/>
          </a:p>
        </p:txBody>
      </p:sp>
      <p:sp>
        <p:nvSpPr>
          <p:cNvPr id="4" name="Zástupný objekt pre číslo snímky 3">
            <a:extLst>
              <a:ext uri="{FF2B5EF4-FFF2-40B4-BE49-F238E27FC236}">
                <a16:creationId xmlns:a16="http://schemas.microsoft.com/office/drawing/2014/main" id="{CEC6D770-9D8A-40DA-B823-4236F918490D}"/>
              </a:ext>
            </a:extLst>
          </p:cNvPr>
          <p:cNvSpPr>
            <a:spLocks noGrp="1"/>
          </p:cNvSpPr>
          <p:nvPr>
            <p:ph type="sldNum" sz="quarter" idx="16"/>
          </p:nvPr>
        </p:nvSpPr>
        <p:spPr/>
        <p:txBody>
          <a:bodyPr/>
          <a:lstStyle/>
          <a:p>
            <a:fld id="{03F1EFBE-6FC5-4E3B-A532-A391AE8323A1}" type="slidenum">
              <a:rPr lang="en-GB" smtClean="0"/>
              <a:pPr/>
              <a:t>10</a:t>
            </a:fld>
            <a:endParaRPr lang="en-GB" dirty="0"/>
          </a:p>
        </p:txBody>
      </p:sp>
      <p:sp>
        <p:nvSpPr>
          <p:cNvPr id="5" name="Zástupný objekt pre pätu 4">
            <a:extLst>
              <a:ext uri="{FF2B5EF4-FFF2-40B4-BE49-F238E27FC236}">
                <a16:creationId xmlns:a16="http://schemas.microsoft.com/office/drawing/2014/main" id="{A78B1A58-5455-490D-820C-2A5D18C6BE91}"/>
              </a:ext>
            </a:extLst>
          </p:cNvPr>
          <p:cNvSpPr>
            <a:spLocks noGrp="1"/>
          </p:cNvSpPr>
          <p:nvPr>
            <p:ph type="ftr" sz="quarter" idx="17"/>
          </p:nvPr>
        </p:nvSpPr>
        <p:spPr/>
        <p:txBody>
          <a:bodyPr/>
          <a:lstStyle/>
          <a:p>
            <a:endParaRPr lang="en-GB" dirty="0"/>
          </a:p>
        </p:txBody>
      </p:sp>
      <p:sp>
        <p:nvSpPr>
          <p:cNvPr id="7" name="Zástupný symbol pro text 1">
            <a:extLst>
              <a:ext uri="{FF2B5EF4-FFF2-40B4-BE49-F238E27FC236}">
                <a16:creationId xmlns:a16="http://schemas.microsoft.com/office/drawing/2014/main" id="{6EF00814-C3C3-4AC1-A7B7-4EA589FA1E03}"/>
              </a:ext>
            </a:extLst>
          </p:cNvPr>
          <p:cNvSpPr txBox="1">
            <a:spLocks/>
          </p:cNvSpPr>
          <p:nvPr/>
        </p:nvSpPr>
        <p:spPr>
          <a:xfrm>
            <a:off x="612000" y="870213"/>
            <a:ext cx="11040533" cy="461787"/>
          </a:xfrm>
          <a:prstGeom prst="rect">
            <a:avLst/>
          </a:prstGeom>
        </p:spPr>
        <p:txBody>
          <a:bodyPr>
            <a:noAutofit/>
          </a:bodyPr>
          <a:lstStyle>
            <a:lvl1pPr marL="360000" indent="-360000" algn="l" defTabSz="685800" rtl="0" eaLnBrk="1" latinLnBrk="0" hangingPunct="1">
              <a:lnSpc>
                <a:spcPct val="100000"/>
              </a:lnSpc>
              <a:spcBef>
                <a:spcPts val="1200"/>
              </a:spcBef>
              <a:spcAft>
                <a:spcPts val="0"/>
              </a:spcAft>
              <a:buClr>
                <a:schemeClr val="accent1"/>
              </a:buClr>
              <a:buFont typeface="Verdana" panose="020B0604030504040204" pitchFamily="34" charset="0"/>
              <a:buChar char="─"/>
              <a:tabLst/>
              <a:defRPr sz="2100" kern="1200">
                <a:solidFill>
                  <a:schemeClr val="tx1"/>
                </a:solidFill>
                <a:latin typeface="+mn-lt"/>
                <a:ea typeface="+mn-ea"/>
                <a:cs typeface="+mn-cs"/>
              </a:defRPr>
            </a:lvl1pPr>
            <a:lvl2pPr marL="540000" indent="-180000" algn="l" defTabSz="685800" rtl="0" eaLnBrk="1" latinLnBrk="0" hangingPunct="1">
              <a:lnSpc>
                <a:spcPct val="90000"/>
              </a:lnSpc>
              <a:spcBef>
                <a:spcPts val="375"/>
              </a:spcBef>
              <a:buClr>
                <a:schemeClr val="accent1"/>
              </a:buClr>
              <a:buFont typeface="Arial" panose="020B0604020202020204" pitchFamily="34" charset="0"/>
              <a:buChar char="•"/>
              <a:defRPr sz="1900" kern="1200">
                <a:solidFill>
                  <a:schemeClr val="tx1"/>
                </a:solidFill>
                <a:latin typeface="+mn-lt"/>
                <a:ea typeface="+mn-ea"/>
                <a:cs typeface="+mn-cs"/>
              </a:defRPr>
            </a:lvl2pPr>
            <a:lvl3pPr marL="900000" indent="-18000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mn-lt"/>
                <a:ea typeface="+mn-ea"/>
                <a:cs typeface="+mn-cs"/>
              </a:defRPr>
            </a:lvl3pPr>
            <a:lvl4pPr marL="1260000" indent="-180000" algn="l" defTabSz="685800" rtl="0" eaLnBrk="1" latinLnBrk="0" hangingPunct="1">
              <a:lnSpc>
                <a:spcPct val="90000"/>
              </a:lnSpc>
              <a:spcBef>
                <a:spcPts val="375"/>
              </a:spcBef>
              <a:buClr>
                <a:schemeClr val="accent1"/>
              </a:buClr>
              <a:buFont typeface="Arial" panose="020B0604020202020204" pitchFamily="34" charset="0"/>
              <a:buChar char="•"/>
              <a:defRPr sz="1700" kern="1200">
                <a:solidFill>
                  <a:schemeClr val="tx1"/>
                </a:solidFill>
                <a:latin typeface="+mn-lt"/>
                <a:ea typeface="+mn-ea"/>
                <a:cs typeface="+mn-cs"/>
              </a:defRPr>
            </a:lvl4pPr>
            <a:lvl5pPr marL="1620000" indent="-18000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sk-SK" sz="1800" dirty="0">
                <a:solidFill>
                  <a:schemeClr val="tx1">
                    <a:lumMod val="65000"/>
                    <a:lumOff val="35000"/>
                  </a:schemeClr>
                </a:solidFill>
              </a:rPr>
              <a:t>-&gt; </a:t>
            </a:r>
            <a:r>
              <a:rPr lang="de-DE" sz="1800" dirty="0">
                <a:solidFill>
                  <a:schemeClr val="tx1">
                    <a:lumMod val="65000"/>
                    <a:lumOff val="35000"/>
                  </a:schemeClr>
                </a:solidFill>
              </a:rPr>
              <a:t>Bedingung: keine sonstigen Einkünfte aus </a:t>
            </a:r>
            <a:r>
              <a:rPr lang="sk-SK" sz="1800" dirty="0">
                <a:solidFill>
                  <a:schemeClr val="tx1">
                    <a:lumMod val="65000"/>
                    <a:lumOff val="35000"/>
                  </a:schemeClr>
                </a:solidFill>
              </a:rPr>
              <a:t>(</a:t>
            </a:r>
            <a:r>
              <a:rPr lang="sk-SK" sz="1800" dirty="0" err="1">
                <a:solidFill>
                  <a:schemeClr val="tx1">
                    <a:lumMod val="65000"/>
                    <a:lumOff val="35000"/>
                  </a:schemeClr>
                </a:solidFill>
              </a:rPr>
              <a:t>nicht</a:t>
            </a:r>
            <a:r>
              <a:rPr lang="sk-SK" sz="1800" dirty="0">
                <a:solidFill>
                  <a:schemeClr val="tx1">
                    <a:lumMod val="65000"/>
                    <a:lumOff val="35000"/>
                  </a:schemeClr>
                </a:solidFill>
              </a:rPr>
              <a:t>-) </a:t>
            </a:r>
            <a:r>
              <a:rPr lang="sk-SK" sz="1800" dirty="0" err="1">
                <a:solidFill>
                  <a:schemeClr val="tx1">
                    <a:lumMod val="65000"/>
                    <a:lumOff val="35000"/>
                  </a:schemeClr>
                </a:solidFill>
              </a:rPr>
              <a:t>und</a:t>
            </a:r>
            <a:r>
              <a:rPr lang="sk-SK" sz="1800" dirty="0">
                <a:solidFill>
                  <a:schemeClr val="tx1">
                    <a:lumMod val="65000"/>
                    <a:lumOff val="35000"/>
                  </a:schemeClr>
                </a:solidFill>
              </a:rPr>
              <a:t> </a:t>
            </a:r>
            <a:r>
              <a:rPr lang="de-DE" sz="1800" dirty="0">
                <a:solidFill>
                  <a:schemeClr val="tx1">
                    <a:lumMod val="65000"/>
                    <a:lumOff val="35000"/>
                  </a:schemeClr>
                </a:solidFill>
              </a:rPr>
              <a:t>unternehmerischer</a:t>
            </a:r>
            <a:r>
              <a:rPr lang="sk-SK" sz="1800" dirty="0">
                <a:solidFill>
                  <a:schemeClr val="tx1">
                    <a:lumMod val="65000"/>
                    <a:lumOff val="35000"/>
                  </a:schemeClr>
                </a:solidFill>
              </a:rPr>
              <a:t> </a:t>
            </a:r>
            <a:r>
              <a:rPr lang="de-DE" sz="1800" dirty="0">
                <a:solidFill>
                  <a:schemeClr val="tx1">
                    <a:lumMod val="65000"/>
                    <a:lumOff val="35000"/>
                  </a:schemeClr>
                </a:solidFill>
              </a:rPr>
              <a:t>und abhängiger </a:t>
            </a:r>
            <a:r>
              <a:rPr lang="sk-SK" sz="1800" dirty="0">
                <a:solidFill>
                  <a:schemeClr val="tx1">
                    <a:lumMod val="65000"/>
                    <a:lumOff val="35000"/>
                  </a:schemeClr>
                </a:solidFill>
              </a:rPr>
              <a:t>		     </a:t>
            </a:r>
            <a:r>
              <a:rPr lang="de-DE" sz="1800" dirty="0">
                <a:solidFill>
                  <a:schemeClr val="tx1">
                    <a:lumMod val="65000"/>
                    <a:lumOff val="35000"/>
                  </a:schemeClr>
                </a:solidFill>
              </a:rPr>
              <a:t>Tätigkeit</a:t>
            </a:r>
            <a:endParaRPr lang="cs-CZ" sz="1800" dirty="0">
              <a:solidFill>
                <a:schemeClr val="tx1">
                  <a:lumMod val="65000"/>
                  <a:lumOff val="35000"/>
                </a:schemeClr>
              </a:solidFill>
            </a:endParaRPr>
          </a:p>
        </p:txBody>
      </p:sp>
      <p:cxnSp>
        <p:nvCxnSpPr>
          <p:cNvPr id="8" name="Rovná spojovacia šípka 7">
            <a:extLst>
              <a:ext uri="{FF2B5EF4-FFF2-40B4-BE49-F238E27FC236}">
                <a16:creationId xmlns:a16="http://schemas.microsoft.com/office/drawing/2014/main" id="{45DAC049-163D-4D6E-8E16-832A3AB8896C}"/>
              </a:ext>
            </a:extLst>
          </p:cNvPr>
          <p:cNvCxnSpPr>
            <a:cxnSpLocks/>
          </p:cNvCxnSpPr>
          <p:nvPr/>
        </p:nvCxnSpPr>
        <p:spPr>
          <a:xfrm>
            <a:off x="4277032" y="4650657"/>
            <a:ext cx="7570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ovná spojovacia šípka 10">
            <a:extLst>
              <a:ext uri="{FF2B5EF4-FFF2-40B4-BE49-F238E27FC236}">
                <a16:creationId xmlns:a16="http://schemas.microsoft.com/office/drawing/2014/main" id="{D7927C36-F941-41E3-BF9C-673401E2CF82}"/>
              </a:ext>
            </a:extLst>
          </p:cNvPr>
          <p:cNvCxnSpPr>
            <a:cxnSpLocks/>
          </p:cNvCxnSpPr>
          <p:nvPr/>
        </p:nvCxnSpPr>
        <p:spPr>
          <a:xfrm>
            <a:off x="4277032" y="5923934"/>
            <a:ext cx="7570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Prvá pomoc pre zamestnávateľov a SZČO: Ako požiadať o príspevok?  (aktualizované otázky a odpovede) – Denník E">
            <a:extLst>
              <a:ext uri="{FF2B5EF4-FFF2-40B4-BE49-F238E27FC236}">
                <a16:creationId xmlns:a16="http://schemas.microsoft.com/office/drawing/2014/main" id="{43EE9F4C-0334-4295-B05A-C4426E70620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958"/>
          <a:stretch/>
        </p:blipFill>
        <p:spPr bwMode="auto">
          <a:xfrm>
            <a:off x="8246075" y="2051775"/>
            <a:ext cx="3010653" cy="3600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459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B4D58C-DCFF-4539-BE6B-2330F13C71BE}"/>
              </a:ext>
            </a:extLst>
          </p:cNvPr>
          <p:cNvSpPr>
            <a:spLocks noGrp="1"/>
          </p:cNvSpPr>
          <p:nvPr>
            <p:ph type="title"/>
          </p:nvPr>
        </p:nvSpPr>
        <p:spPr/>
        <p:txBody>
          <a:bodyPr/>
          <a:lstStyle/>
          <a:p>
            <a:r>
              <a:rPr lang="de-DE" dirty="0"/>
              <a:t>COVID Zuschlag</a:t>
            </a:r>
          </a:p>
        </p:txBody>
      </p:sp>
      <p:sp>
        <p:nvSpPr>
          <p:cNvPr id="3" name="Zástupný objekt pre obsah 2">
            <a:extLst>
              <a:ext uri="{FF2B5EF4-FFF2-40B4-BE49-F238E27FC236}">
                <a16:creationId xmlns:a16="http://schemas.microsoft.com/office/drawing/2014/main" id="{DABDF370-9D8D-4AD9-8B81-074BCBCD97B0}"/>
              </a:ext>
            </a:extLst>
          </p:cNvPr>
          <p:cNvSpPr>
            <a:spLocks noGrp="1"/>
          </p:cNvSpPr>
          <p:nvPr>
            <p:ph sz="quarter" idx="14"/>
          </p:nvPr>
        </p:nvSpPr>
        <p:spPr/>
        <p:txBody>
          <a:bodyPr>
            <a:normAutofit/>
          </a:bodyPr>
          <a:lstStyle/>
          <a:p>
            <a:pPr marL="0" indent="0">
              <a:lnSpc>
                <a:spcPct val="150000"/>
              </a:lnSpc>
              <a:buNone/>
            </a:pPr>
            <a:r>
              <a:rPr lang="de-DE" dirty="0"/>
              <a:t>Wer hat Anspruch?</a:t>
            </a:r>
          </a:p>
          <a:p>
            <a:pPr>
              <a:lnSpc>
                <a:spcPct val="150000"/>
              </a:lnSpc>
            </a:pPr>
            <a:r>
              <a:rPr lang="de-DE" dirty="0"/>
              <a:t>Mitarbeiter, die bei der Arbeit krank werden, während sie sich um Menschen kümmern,</a:t>
            </a:r>
          </a:p>
          <a:p>
            <a:pPr>
              <a:lnSpc>
                <a:spcPct val="150000"/>
              </a:lnSpc>
            </a:pPr>
            <a:r>
              <a:rPr lang="de-DE" b="1" dirty="0"/>
              <a:t>medizinisches Personal, Sozialarbeiter,</a:t>
            </a:r>
          </a:p>
          <a:p>
            <a:pPr>
              <a:lnSpc>
                <a:spcPct val="150000"/>
              </a:lnSpc>
            </a:pPr>
            <a:r>
              <a:rPr lang="de-DE" dirty="0"/>
              <a:t>Arbeitsunfähigkeitsgeld wird in Höhe von </a:t>
            </a:r>
            <a:r>
              <a:rPr lang="de-DE" b="1" dirty="0"/>
              <a:t>100% des Nettogehalts </a:t>
            </a:r>
            <a:r>
              <a:rPr lang="de-DE" dirty="0"/>
              <a:t>erstattet.</a:t>
            </a:r>
          </a:p>
        </p:txBody>
      </p:sp>
      <p:sp>
        <p:nvSpPr>
          <p:cNvPr id="4" name="Zástupný objekt pre číslo snímky 3">
            <a:extLst>
              <a:ext uri="{FF2B5EF4-FFF2-40B4-BE49-F238E27FC236}">
                <a16:creationId xmlns:a16="http://schemas.microsoft.com/office/drawing/2014/main" id="{C482E6D7-54F3-4B37-8955-98CEED3B011A}"/>
              </a:ext>
            </a:extLst>
          </p:cNvPr>
          <p:cNvSpPr>
            <a:spLocks noGrp="1"/>
          </p:cNvSpPr>
          <p:nvPr>
            <p:ph type="sldNum" sz="quarter" idx="16"/>
          </p:nvPr>
        </p:nvSpPr>
        <p:spPr/>
        <p:txBody>
          <a:bodyPr/>
          <a:lstStyle/>
          <a:p>
            <a:fld id="{03F1EFBE-6FC5-4E3B-A532-A391AE8323A1}" type="slidenum">
              <a:rPr lang="en-GB" smtClean="0"/>
              <a:pPr/>
              <a:t>11</a:t>
            </a:fld>
            <a:endParaRPr lang="en-GB" dirty="0"/>
          </a:p>
        </p:txBody>
      </p:sp>
      <p:sp>
        <p:nvSpPr>
          <p:cNvPr id="5" name="Zástupný objekt pre pätu 4">
            <a:extLst>
              <a:ext uri="{FF2B5EF4-FFF2-40B4-BE49-F238E27FC236}">
                <a16:creationId xmlns:a16="http://schemas.microsoft.com/office/drawing/2014/main" id="{931B3E3D-0298-4D1D-9A38-808741598FF7}"/>
              </a:ext>
            </a:extLst>
          </p:cNvPr>
          <p:cNvSpPr>
            <a:spLocks noGrp="1"/>
          </p:cNvSpPr>
          <p:nvPr>
            <p:ph type="ftr" sz="quarter" idx="17"/>
          </p:nvPr>
        </p:nvSpPr>
        <p:spPr/>
        <p:txBody>
          <a:bodyPr/>
          <a:lstStyle/>
          <a:p>
            <a:endParaRPr lang="en-GB" dirty="0"/>
          </a:p>
        </p:txBody>
      </p:sp>
      <p:pic>
        <p:nvPicPr>
          <p:cNvPr id="1026" name="Picture 2" descr="COVD-19 and Mental Health - NAMI Montana">
            <a:extLst>
              <a:ext uri="{FF2B5EF4-FFF2-40B4-BE49-F238E27FC236}">
                <a16:creationId xmlns:a16="http://schemas.microsoft.com/office/drawing/2014/main" id="{C1258B3D-26D3-4C14-B4B5-DB82B5F7E4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8698" y="1823813"/>
            <a:ext cx="3204104" cy="3210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864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k-SK" dirty="0" err="1"/>
              <a:t>Pandemi</a:t>
            </a:r>
            <a:r>
              <a:rPr lang="de-AT" dirty="0" err="1"/>
              <a:t>ek</a:t>
            </a:r>
            <a:r>
              <a:rPr lang="de-DE" dirty="0" err="1"/>
              <a:t>rankengeld</a:t>
            </a:r>
            <a:endParaRPr lang="en-GB" dirty="0"/>
          </a:p>
        </p:txBody>
      </p:sp>
      <p:sp>
        <p:nvSpPr>
          <p:cNvPr id="9" name="Content Placeholder 8"/>
          <p:cNvSpPr>
            <a:spLocks noGrp="1"/>
          </p:cNvSpPr>
          <p:nvPr>
            <p:ph sz="quarter" idx="14"/>
          </p:nvPr>
        </p:nvSpPr>
        <p:spPr/>
        <p:txBody>
          <a:bodyPr>
            <a:normAutofit/>
          </a:bodyPr>
          <a:lstStyle/>
          <a:p>
            <a:pPr marL="0" indent="0">
              <a:buNone/>
            </a:pPr>
            <a:endParaRPr lang="sk-SK" dirty="0"/>
          </a:p>
          <a:p>
            <a:pPr>
              <a:buFont typeface="Arial" panose="020B0604020202020204" pitchFamily="34" charset="0"/>
              <a:buChar char="•"/>
            </a:pPr>
            <a:r>
              <a:rPr lang="de-DE" dirty="0"/>
              <a:t>Während Krisensituation – beinhaltet Notstand, aber auch die außerordentliche Situation  </a:t>
            </a:r>
          </a:p>
          <a:p>
            <a:pPr>
              <a:buFont typeface="Arial" panose="020B0604020202020204" pitchFamily="34" charset="0"/>
              <a:buChar char="•"/>
            </a:pPr>
            <a:r>
              <a:rPr lang="de-DE" dirty="0"/>
              <a:t>Für die Fälle der angeordnete</a:t>
            </a:r>
            <a:r>
              <a:rPr lang="sk-SK" dirty="0"/>
              <a:t>n</a:t>
            </a:r>
            <a:r>
              <a:rPr lang="de-DE" dirty="0"/>
              <a:t> Quarantäne und Isolation </a:t>
            </a:r>
          </a:p>
          <a:p>
            <a:pPr>
              <a:buFont typeface="Arial" panose="020B0604020202020204" pitchFamily="34" charset="0"/>
              <a:buChar char="•"/>
            </a:pPr>
            <a:r>
              <a:rPr lang="de-DE" dirty="0"/>
              <a:t>Der Arbeitnehmer </a:t>
            </a:r>
            <a:r>
              <a:rPr lang="de-DE" u="sng" dirty="0"/>
              <a:t>fordert keinen</a:t>
            </a:r>
            <a:r>
              <a:rPr lang="de-DE" dirty="0"/>
              <a:t> Lohnersatz bei der vorübergehende</a:t>
            </a:r>
            <a:r>
              <a:rPr lang="sk-SK" dirty="0"/>
              <a:t>n</a:t>
            </a:r>
            <a:r>
              <a:rPr lang="de-DE" dirty="0"/>
              <a:t> Arbeitsunfähigkeit </a:t>
            </a:r>
          </a:p>
          <a:p>
            <a:pPr>
              <a:buFont typeface="Arial" panose="020B0604020202020204" pitchFamily="34" charset="0"/>
              <a:buChar char="•"/>
            </a:pPr>
            <a:r>
              <a:rPr lang="de-DE" dirty="0"/>
              <a:t>Ab dem ersten Tag zahlt die Sozialversicherung die Summe in der Höhe von 55% täglicher Bemessungsgrundlage   </a:t>
            </a:r>
          </a:p>
          <a:p>
            <a:pPr>
              <a:buFont typeface="Arial" panose="020B0604020202020204" pitchFamily="34" charset="0"/>
              <a:buChar char="•"/>
            </a:pPr>
            <a:r>
              <a:rPr lang="de-DE" dirty="0"/>
              <a:t>Entsteht die Arbeitsunfähigkeit vor der Beendigung der Krisensituation, Pandemiekrankengeld wird auch nach ihrer Beendigung ausbezahlt (es </a:t>
            </a:r>
            <a:r>
              <a:rPr lang="de-DE" u="sng" dirty="0"/>
              <a:t>entsteht kein</a:t>
            </a:r>
            <a:r>
              <a:rPr lang="de-DE" dirty="0"/>
              <a:t> Anspruch auf den Lohnersatz mit der Beendigung der Krisensituation) </a:t>
            </a:r>
          </a:p>
          <a:p>
            <a:pPr marL="457200" indent="-457200">
              <a:buFont typeface="+mj-lt"/>
              <a:buAutoNum type="arabicPeriod"/>
            </a:pPr>
            <a:endParaRPr lang="en-GB" dirty="0"/>
          </a:p>
        </p:txBody>
      </p:sp>
      <p:sp>
        <p:nvSpPr>
          <p:cNvPr id="6" name="Slide Number Placeholder 5"/>
          <p:cNvSpPr>
            <a:spLocks noGrp="1"/>
          </p:cNvSpPr>
          <p:nvPr>
            <p:ph type="sldNum" sz="quarter" idx="16"/>
          </p:nvPr>
        </p:nvSpPr>
        <p:spPr/>
        <p:txBody>
          <a:bodyPr/>
          <a:lstStyle/>
          <a:p>
            <a:fld id="{03F1EFBE-6FC5-4E3B-A532-A391AE8323A1}" type="slidenum">
              <a:rPr lang="en-GB" smtClean="0"/>
              <a:pPr/>
              <a:t>12</a:t>
            </a:fld>
            <a:endParaRPr lang="en-GB" dirty="0"/>
          </a:p>
        </p:txBody>
      </p:sp>
      <p:sp>
        <p:nvSpPr>
          <p:cNvPr id="7" name="Footer Placeholder 6"/>
          <p:cNvSpPr>
            <a:spLocks noGrp="1"/>
          </p:cNvSpPr>
          <p:nvPr>
            <p:ph type="ftr" sz="quarter" idx="17"/>
          </p:nvPr>
        </p:nvSpPr>
        <p:spPr/>
        <p:txBody>
          <a:bodyPr/>
          <a:lstStyle/>
          <a:p>
            <a:endParaRPr lang="en-GB" dirty="0"/>
          </a:p>
        </p:txBody>
      </p:sp>
      <p:sp>
        <p:nvSpPr>
          <p:cNvPr id="2" name="Zástupný symbol pro text 1">
            <a:extLst>
              <a:ext uri="{FF2B5EF4-FFF2-40B4-BE49-F238E27FC236}">
                <a16:creationId xmlns:a16="http://schemas.microsoft.com/office/drawing/2014/main" id="{AD9B25F7-EBB2-4598-95DE-D07611032257}"/>
              </a:ext>
            </a:extLst>
          </p:cNvPr>
          <p:cNvSpPr>
            <a:spLocks noGrp="1"/>
          </p:cNvSpPr>
          <p:nvPr>
            <p:ph type="body" sz="quarter" idx="10"/>
          </p:nvPr>
        </p:nvSpPr>
        <p:spPr/>
        <p:txBody>
          <a:bodyPr>
            <a:normAutofit fontScale="92500" lnSpcReduction="10000"/>
          </a:bodyPr>
          <a:lstStyle/>
          <a:p>
            <a:endParaRPr lang="cs-CZ" dirty="0"/>
          </a:p>
        </p:txBody>
      </p:sp>
    </p:spTree>
    <p:extLst>
      <p:ext uri="{BB962C8B-B14F-4D97-AF65-F5344CB8AC3E}">
        <p14:creationId xmlns:p14="http://schemas.microsoft.com/office/powerpoint/2010/main" val="3545350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k-SK" dirty="0" err="1"/>
              <a:t>Pandemi</a:t>
            </a:r>
            <a:r>
              <a:rPr lang="de-AT" dirty="0" err="1"/>
              <a:t>ep</a:t>
            </a:r>
            <a:r>
              <a:rPr lang="de-DE" dirty="0" err="1"/>
              <a:t>flegegeld</a:t>
            </a:r>
            <a:r>
              <a:rPr lang="sk-SK" dirty="0"/>
              <a:t> </a:t>
            </a:r>
            <a:endParaRPr lang="en-GB" dirty="0"/>
          </a:p>
        </p:txBody>
      </p:sp>
      <p:sp>
        <p:nvSpPr>
          <p:cNvPr id="9" name="Content Placeholder 8"/>
          <p:cNvSpPr>
            <a:spLocks noGrp="1"/>
          </p:cNvSpPr>
          <p:nvPr>
            <p:ph sz="quarter" idx="14"/>
          </p:nvPr>
        </p:nvSpPr>
        <p:spPr/>
        <p:txBody>
          <a:bodyPr>
            <a:normAutofit lnSpcReduction="10000"/>
          </a:bodyPr>
          <a:lstStyle/>
          <a:p>
            <a:pPr marL="0" indent="0">
              <a:buNone/>
            </a:pPr>
            <a:endParaRPr lang="sk-SK" dirty="0"/>
          </a:p>
          <a:p>
            <a:pPr>
              <a:buFont typeface="Arial" panose="020B0604020202020204" pitchFamily="34" charset="0"/>
              <a:buChar char="•"/>
            </a:pPr>
            <a:r>
              <a:rPr lang="de-DE" dirty="0"/>
              <a:t>Ein krankes Kind bis zum </a:t>
            </a:r>
            <a:r>
              <a:rPr lang="sk-SK" dirty="0"/>
              <a:t>16. </a:t>
            </a:r>
            <a:r>
              <a:rPr lang="de-DE" dirty="0"/>
              <a:t>Lebensjahr</a:t>
            </a:r>
            <a:endParaRPr lang="sk-SK" dirty="0"/>
          </a:p>
          <a:p>
            <a:pPr>
              <a:buFont typeface="Arial" panose="020B0604020202020204" pitchFamily="34" charset="0"/>
              <a:buChar char="•"/>
            </a:pPr>
            <a:r>
              <a:rPr lang="de-DE" dirty="0"/>
              <a:t>Persönliche und ganztägliche Verpflegung des Kindes bis zum </a:t>
            </a:r>
            <a:r>
              <a:rPr lang="sk-SK" dirty="0"/>
              <a:t>11. </a:t>
            </a:r>
            <a:r>
              <a:rPr lang="de-DE" dirty="0"/>
              <a:t>Lebensjahr oder bis zum </a:t>
            </a:r>
            <a:r>
              <a:rPr lang="sk-SK" dirty="0"/>
              <a:t>18. </a:t>
            </a:r>
            <a:r>
              <a:rPr lang="de-DE" dirty="0"/>
              <a:t>Lebensjahr, falls das Kind langfristig nachteiligen Gesundheitszustand hat </a:t>
            </a:r>
            <a:endParaRPr lang="sk-SK" dirty="0"/>
          </a:p>
          <a:p>
            <a:pPr>
              <a:buFont typeface="Arial" panose="020B0604020202020204" pitchFamily="34" charset="0"/>
              <a:buChar char="•"/>
            </a:pPr>
            <a:r>
              <a:rPr lang="de-DE" dirty="0"/>
              <a:t>Der Arbeitnehmer ist verpflichtet, das Hindernis bei der Arbeit anzumelden, der Arbeitgeber muss sie akzeptieren </a:t>
            </a:r>
            <a:endParaRPr lang="sk-SK" dirty="0"/>
          </a:p>
          <a:p>
            <a:pPr>
              <a:buFont typeface="Arial" panose="020B0604020202020204" pitchFamily="34" charset="0"/>
              <a:buChar char="•"/>
            </a:pPr>
            <a:r>
              <a:rPr lang="sk-SK" dirty="0"/>
              <a:t>55% </a:t>
            </a:r>
            <a:r>
              <a:rPr lang="de-DE" dirty="0"/>
              <a:t>der täglichen Bemessungsgrundlage </a:t>
            </a:r>
            <a:r>
              <a:rPr lang="sk-SK" dirty="0"/>
              <a:t>– </a:t>
            </a:r>
            <a:r>
              <a:rPr lang="de-DE" dirty="0"/>
              <a:t>komplizierte Ermittlung</a:t>
            </a:r>
            <a:r>
              <a:rPr lang="sk-SK" dirty="0"/>
              <a:t> </a:t>
            </a:r>
            <a:r>
              <a:rPr lang="de-DE" dirty="0"/>
              <a:t>maximal </a:t>
            </a:r>
            <a:r>
              <a:rPr lang="sk-SK" dirty="0"/>
              <a:t>2x </a:t>
            </a:r>
            <a:r>
              <a:rPr lang="de-DE" dirty="0"/>
              <a:t>Durchschnittsgehalt vor 2 Jahren </a:t>
            </a:r>
            <a:r>
              <a:rPr lang="sk-SK" dirty="0"/>
              <a:t> </a:t>
            </a:r>
          </a:p>
          <a:p>
            <a:pPr>
              <a:buFont typeface="Arial" panose="020B0604020202020204" pitchFamily="34" charset="0"/>
              <a:buChar char="•"/>
            </a:pPr>
            <a:r>
              <a:rPr lang="sk-SK" dirty="0"/>
              <a:t>D</a:t>
            </a:r>
            <a:r>
              <a:rPr lang="de-DE" dirty="0" err="1"/>
              <a:t>ie</a:t>
            </a:r>
            <a:r>
              <a:rPr lang="de-DE" dirty="0"/>
              <a:t> Dauer ist begrenzt durch die Bestehung des Grundes während der Krisensituation</a:t>
            </a:r>
            <a:r>
              <a:rPr lang="sk-SK" dirty="0"/>
              <a:t>, </a:t>
            </a:r>
            <a:r>
              <a:rPr lang="de-DE" dirty="0"/>
              <a:t>z.B. Schließung der Schulen </a:t>
            </a:r>
            <a:endParaRPr lang="sk-SK" dirty="0"/>
          </a:p>
          <a:p>
            <a:pPr>
              <a:buFont typeface="Arial" panose="020B0604020202020204" pitchFamily="34" charset="0"/>
              <a:buChar char="•"/>
            </a:pPr>
            <a:r>
              <a:rPr lang="de-DE" dirty="0"/>
              <a:t>Der Anspruch entsteht nicht</a:t>
            </a:r>
            <a:r>
              <a:rPr lang="sk-SK" dirty="0"/>
              <a:t>, </a:t>
            </a:r>
            <a:r>
              <a:rPr lang="de-DE" dirty="0"/>
              <a:t>falls das Kind die geöffnete Schule oder Kindergarten nicht besucht, aus dem Grund der Befürchtung um die Gesundheit </a:t>
            </a:r>
            <a:r>
              <a:rPr lang="sk-SK" dirty="0"/>
              <a:t>– </a:t>
            </a:r>
            <a:r>
              <a:rPr lang="de-DE" dirty="0"/>
              <a:t>es ist auch kein Hindernis auf der Seite des Arbeitnehmers </a:t>
            </a:r>
            <a:r>
              <a:rPr lang="sk-SK" dirty="0"/>
              <a:t> </a:t>
            </a:r>
          </a:p>
          <a:p>
            <a:pPr marL="0" indent="0">
              <a:buNone/>
            </a:pPr>
            <a:endParaRPr lang="en-GB" dirty="0"/>
          </a:p>
        </p:txBody>
      </p:sp>
      <p:sp>
        <p:nvSpPr>
          <p:cNvPr id="6" name="Slide Number Placeholder 5"/>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F1EFBE-6FC5-4E3B-A532-A391AE8323A1}" type="slidenum">
              <a:rPr kumimoji="0" lang="en-GB" sz="10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000" b="0" i="0" u="none" strike="noStrike" kern="1200" cap="none" spc="0" normalizeH="0" baseline="0" noProof="0" dirty="0">
              <a:ln>
                <a:noFill/>
              </a:ln>
              <a:solidFill>
                <a:srgbClr val="000000">
                  <a:tint val="75000"/>
                </a:srgbClr>
              </a:solidFill>
              <a:effectLst/>
              <a:uLnTx/>
              <a:uFillTx/>
              <a:latin typeface="Verdana"/>
              <a:ea typeface="+mn-ea"/>
              <a:cs typeface="+mn-cs"/>
            </a:endParaRPr>
          </a:p>
        </p:txBody>
      </p:sp>
      <p:sp>
        <p:nvSpPr>
          <p:cNvPr id="7" name="Footer Placeholder 6"/>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2" name="Zástupný symbol pro text 1">
            <a:extLst>
              <a:ext uri="{FF2B5EF4-FFF2-40B4-BE49-F238E27FC236}">
                <a16:creationId xmlns:a16="http://schemas.microsoft.com/office/drawing/2014/main" id="{AD9B25F7-EBB2-4598-95DE-D07611032257}"/>
              </a:ext>
            </a:extLst>
          </p:cNvPr>
          <p:cNvSpPr>
            <a:spLocks noGrp="1"/>
          </p:cNvSpPr>
          <p:nvPr>
            <p:ph type="body" sz="quarter" idx="10"/>
          </p:nvPr>
        </p:nvSpPr>
        <p:spPr/>
        <p:txBody>
          <a:bodyPr>
            <a:normAutofit fontScale="92500" lnSpcReduction="10000"/>
          </a:bodyPr>
          <a:lstStyle/>
          <a:p>
            <a:endParaRPr lang="cs-CZ"/>
          </a:p>
        </p:txBody>
      </p:sp>
    </p:spTree>
    <p:extLst>
      <p:ext uri="{BB962C8B-B14F-4D97-AF65-F5344CB8AC3E}">
        <p14:creationId xmlns:p14="http://schemas.microsoft.com/office/powerpoint/2010/main" val="1007033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3366B8-63DD-4B6A-BF8E-6EFE6850FE47}"/>
              </a:ext>
            </a:extLst>
          </p:cNvPr>
          <p:cNvSpPr>
            <a:spLocks noGrp="1"/>
          </p:cNvSpPr>
          <p:nvPr>
            <p:ph type="title"/>
          </p:nvPr>
        </p:nvSpPr>
        <p:spPr>
          <a:xfrm>
            <a:off x="612000" y="432000"/>
            <a:ext cx="11040533" cy="538950"/>
          </a:xfrm>
        </p:spPr>
        <p:txBody>
          <a:bodyPr/>
          <a:lstStyle/>
          <a:p>
            <a:r>
              <a:rPr lang="de-DE" dirty="0"/>
              <a:t>Übersicht der wichtigsten Änderungen im Arbeitsgesetzbuch bezüglich der Coronakrise </a:t>
            </a:r>
            <a:endParaRPr lang="sk-SK" dirty="0"/>
          </a:p>
        </p:txBody>
      </p:sp>
      <p:sp>
        <p:nvSpPr>
          <p:cNvPr id="4" name="Zástupný symbol pro číslo snímku 3">
            <a:extLst>
              <a:ext uri="{FF2B5EF4-FFF2-40B4-BE49-F238E27FC236}">
                <a16:creationId xmlns:a16="http://schemas.microsoft.com/office/drawing/2014/main" id="{7627425C-61E6-4381-BB2B-D5AECDE012CF}"/>
              </a:ext>
            </a:extLst>
          </p:cNvPr>
          <p:cNvSpPr>
            <a:spLocks noGrp="1"/>
          </p:cNvSpPr>
          <p:nvPr>
            <p:ph type="sldNum" sz="quarter" idx="16"/>
          </p:nvPr>
        </p:nvSpPr>
        <p:spPr/>
        <p:txBody>
          <a:bodyPr/>
          <a:lstStyle/>
          <a:p>
            <a:fld id="{03F1EFBE-6FC5-4E3B-A532-A391AE8323A1}" type="slidenum">
              <a:rPr lang="en-GB" smtClean="0"/>
              <a:pPr/>
              <a:t>14</a:t>
            </a:fld>
            <a:endParaRPr lang="en-GB" dirty="0"/>
          </a:p>
        </p:txBody>
      </p:sp>
      <p:sp>
        <p:nvSpPr>
          <p:cNvPr id="5" name="Zástupný symbol pro zápatí 4">
            <a:extLst>
              <a:ext uri="{FF2B5EF4-FFF2-40B4-BE49-F238E27FC236}">
                <a16:creationId xmlns:a16="http://schemas.microsoft.com/office/drawing/2014/main" id="{1169EE1F-52B2-4BE4-8D3C-185D875C0069}"/>
              </a:ext>
            </a:extLst>
          </p:cNvPr>
          <p:cNvSpPr>
            <a:spLocks noGrp="1"/>
          </p:cNvSpPr>
          <p:nvPr>
            <p:ph type="ftr" sz="quarter" idx="17"/>
          </p:nvPr>
        </p:nvSpPr>
        <p:spPr/>
        <p:txBody>
          <a:bodyPr/>
          <a:lstStyle/>
          <a:p>
            <a:endParaRPr lang="en-GB" dirty="0"/>
          </a:p>
        </p:txBody>
      </p:sp>
      <p:sp>
        <p:nvSpPr>
          <p:cNvPr id="10" name="Zástupný objekt pre obsah 9">
            <a:extLst>
              <a:ext uri="{FF2B5EF4-FFF2-40B4-BE49-F238E27FC236}">
                <a16:creationId xmlns:a16="http://schemas.microsoft.com/office/drawing/2014/main" id="{CCBB4A7E-D38F-4216-961A-94C5F39083AF}"/>
              </a:ext>
            </a:extLst>
          </p:cNvPr>
          <p:cNvSpPr>
            <a:spLocks noGrp="1"/>
          </p:cNvSpPr>
          <p:nvPr>
            <p:ph sz="quarter" idx="14"/>
          </p:nvPr>
        </p:nvSpPr>
        <p:spPr>
          <a:xfrm>
            <a:off x="612000" y="1374584"/>
            <a:ext cx="10725150" cy="4814325"/>
          </a:xfrm>
        </p:spPr>
        <p:txBody>
          <a:bodyPr>
            <a:normAutofit fontScale="25000" lnSpcReduction="20000"/>
          </a:bodyPr>
          <a:lstStyle/>
          <a:p>
            <a:pPr marL="361950" indent="-361950">
              <a:buFont typeface="+mj-lt"/>
              <a:buAutoNum type="arabicPeriod"/>
            </a:pPr>
            <a:r>
              <a:rPr lang="de-DE" sz="5500" b="1" i="0" dirty="0">
                <a:solidFill>
                  <a:schemeClr val="tx1">
                    <a:lumMod val="65000"/>
                    <a:lumOff val="35000"/>
                  </a:schemeClr>
                </a:solidFill>
                <a:effectLst/>
                <a:latin typeface="+mj-lt"/>
              </a:rPr>
              <a:t>Die Möglichkeit anzuordnen </a:t>
            </a:r>
            <a:r>
              <a:rPr lang="sk-SK" sz="5500" b="1" i="0" dirty="0">
                <a:solidFill>
                  <a:schemeClr val="tx1">
                    <a:lumMod val="65000"/>
                    <a:lumOff val="35000"/>
                  </a:schemeClr>
                </a:solidFill>
                <a:effectLst/>
                <a:latin typeface="+mj-lt"/>
              </a:rPr>
              <a:t>/ </a:t>
            </a:r>
            <a:r>
              <a:rPr lang="de-DE" sz="5500" b="1" i="0" dirty="0">
                <a:solidFill>
                  <a:schemeClr val="tx1">
                    <a:lumMod val="65000"/>
                    <a:lumOff val="35000"/>
                  </a:schemeClr>
                </a:solidFill>
                <a:effectLst/>
                <a:latin typeface="+mj-lt"/>
              </a:rPr>
              <a:t>verlangen von Zuhause zu arbeiten </a:t>
            </a:r>
            <a:r>
              <a:rPr lang="sk-SK" sz="5500" b="1" i="0" dirty="0">
                <a:solidFill>
                  <a:schemeClr val="tx1">
                    <a:lumMod val="65000"/>
                    <a:lumOff val="35000"/>
                  </a:schemeClr>
                </a:solidFill>
                <a:effectLst/>
                <a:latin typeface="+mj-lt"/>
              </a:rPr>
              <a:t>(</a:t>
            </a:r>
            <a:r>
              <a:rPr lang="sk-SK" sz="5500" b="1" i="0" dirty="0" err="1">
                <a:solidFill>
                  <a:schemeClr val="tx1">
                    <a:lumMod val="65000"/>
                    <a:lumOff val="35000"/>
                  </a:schemeClr>
                </a:solidFill>
                <a:effectLst/>
                <a:latin typeface="+mj-lt"/>
              </a:rPr>
              <a:t>home-office</a:t>
            </a:r>
            <a:r>
              <a:rPr lang="sk-SK" sz="5500" b="1" i="0" dirty="0">
                <a:solidFill>
                  <a:schemeClr val="tx1">
                    <a:lumMod val="65000"/>
                    <a:lumOff val="35000"/>
                  </a:schemeClr>
                </a:solidFill>
                <a:effectLst/>
                <a:latin typeface="+mj-lt"/>
              </a:rPr>
              <a:t>)</a:t>
            </a:r>
          </a:p>
          <a:p>
            <a:r>
              <a:rPr lang="de-DE" sz="5500" i="0" dirty="0">
                <a:effectLst/>
                <a:latin typeface="+mj-lt"/>
              </a:rPr>
              <a:t>Ein Recht des Arbeitgebers </a:t>
            </a:r>
            <a:r>
              <a:rPr lang="sk-SK" sz="5500" i="0" dirty="0">
                <a:effectLst/>
                <a:latin typeface="+mj-lt"/>
              </a:rPr>
              <a:t>/ </a:t>
            </a:r>
            <a:r>
              <a:rPr lang="de-DE" sz="5500" i="0" dirty="0">
                <a:effectLst/>
                <a:latin typeface="+mj-lt"/>
              </a:rPr>
              <a:t>Arbeitnehmers </a:t>
            </a:r>
            <a:endParaRPr lang="sk-SK" sz="5500" i="0" dirty="0">
              <a:effectLst/>
              <a:latin typeface="+mj-lt"/>
            </a:endParaRPr>
          </a:p>
          <a:p>
            <a:pPr>
              <a:lnSpc>
                <a:spcPct val="170000"/>
              </a:lnSpc>
            </a:pPr>
            <a:r>
              <a:rPr lang="de-DE" sz="5500" i="0" dirty="0">
                <a:effectLst/>
                <a:latin typeface="+mj-lt"/>
              </a:rPr>
              <a:t>Unter der Voraussetzung</a:t>
            </a:r>
            <a:r>
              <a:rPr lang="sk-SK" sz="5500" i="0" dirty="0">
                <a:effectLst/>
                <a:latin typeface="+mj-lt"/>
              </a:rPr>
              <a:t>, </a:t>
            </a:r>
            <a:r>
              <a:rPr lang="de-DE" sz="5500" i="0" dirty="0">
                <a:effectLst/>
                <a:latin typeface="+mj-lt"/>
              </a:rPr>
              <a:t>dass die Arbeit von zu Hause verrichtet werden kann </a:t>
            </a:r>
            <a:endParaRPr lang="sk-SK" sz="5500" i="0" dirty="0">
              <a:effectLst/>
              <a:latin typeface="+mj-lt"/>
            </a:endParaRPr>
          </a:p>
          <a:p>
            <a:r>
              <a:rPr lang="de-DE" sz="5500" dirty="0">
                <a:latin typeface="+mj-lt"/>
              </a:rPr>
              <a:t>Anordnung seitens Arbeitgebers auch ohne Zustimmung des Arbeitnehmers </a:t>
            </a:r>
            <a:br>
              <a:rPr lang="sk-SK" sz="5500" dirty="0">
                <a:latin typeface="+mj-lt"/>
              </a:rPr>
            </a:br>
            <a:endParaRPr lang="sk-SK" sz="5500" dirty="0">
              <a:latin typeface="+mj-lt"/>
            </a:endParaRPr>
          </a:p>
          <a:p>
            <a:endParaRPr lang="sk-SK" sz="400" dirty="0">
              <a:latin typeface="+mj-lt"/>
            </a:endParaRPr>
          </a:p>
          <a:p>
            <a:pPr marL="361950" indent="-361950">
              <a:buFont typeface="+mj-lt"/>
              <a:buAutoNum type="arabicPeriod" startAt="2"/>
            </a:pPr>
            <a:r>
              <a:rPr lang="de-DE" sz="5500" b="1" dirty="0">
                <a:solidFill>
                  <a:schemeClr val="tx1">
                    <a:lumMod val="65000"/>
                    <a:lumOff val="35000"/>
                  </a:schemeClr>
                </a:solidFill>
                <a:latin typeface="+mj-lt"/>
              </a:rPr>
              <a:t>Mitteilung der Aufteilung der Arbeitszeit </a:t>
            </a:r>
            <a:r>
              <a:rPr lang="sk-SK" sz="5500" b="1" dirty="0">
                <a:solidFill>
                  <a:schemeClr val="tx1">
                    <a:lumMod val="65000"/>
                    <a:lumOff val="35000"/>
                  </a:schemeClr>
                </a:solidFill>
                <a:latin typeface="+mj-lt"/>
              </a:rPr>
              <a:t> </a:t>
            </a:r>
          </a:p>
          <a:p>
            <a:pPr>
              <a:lnSpc>
                <a:spcPct val="170000"/>
              </a:lnSpc>
            </a:pPr>
            <a:r>
              <a:rPr lang="de-DE" sz="5500" dirty="0">
                <a:latin typeface="+mj-lt"/>
              </a:rPr>
              <a:t>Mindestens </a:t>
            </a:r>
            <a:r>
              <a:rPr lang="de-DE" sz="5500" b="1" dirty="0">
                <a:latin typeface="+mj-lt"/>
              </a:rPr>
              <a:t>2 Tage </a:t>
            </a:r>
            <a:r>
              <a:rPr lang="de-DE" sz="5500" dirty="0">
                <a:latin typeface="+mj-lt"/>
              </a:rPr>
              <a:t>im Voraus mit der Gültigkeit für mindestens eine Woche </a:t>
            </a:r>
          </a:p>
          <a:p>
            <a:pPr>
              <a:lnSpc>
                <a:spcPct val="170000"/>
              </a:lnSpc>
            </a:pPr>
            <a:endParaRPr lang="sk-SK" sz="400" dirty="0">
              <a:solidFill>
                <a:schemeClr val="tx1">
                  <a:lumMod val="65000"/>
                  <a:lumOff val="35000"/>
                </a:schemeClr>
              </a:solidFill>
              <a:latin typeface="+mj-lt"/>
            </a:endParaRPr>
          </a:p>
          <a:p>
            <a:pPr marL="361950" indent="-361950">
              <a:buFont typeface="+mj-lt"/>
              <a:buAutoNum type="arabicPeriod" startAt="3"/>
            </a:pPr>
            <a:r>
              <a:rPr lang="de-DE" sz="5500" b="1" dirty="0">
                <a:solidFill>
                  <a:schemeClr val="tx1">
                    <a:lumMod val="65000"/>
                    <a:lumOff val="35000"/>
                  </a:schemeClr>
                </a:solidFill>
                <a:latin typeface="+mj-lt"/>
              </a:rPr>
              <a:t>Anordnung des Urlaubs </a:t>
            </a:r>
            <a:endParaRPr lang="sk-SK" sz="5500" b="1" dirty="0">
              <a:solidFill>
                <a:schemeClr val="tx1">
                  <a:lumMod val="65000"/>
                  <a:lumOff val="35000"/>
                </a:schemeClr>
              </a:solidFill>
              <a:latin typeface="+mj-lt"/>
            </a:endParaRPr>
          </a:p>
          <a:p>
            <a:r>
              <a:rPr lang="de-DE" sz="5500" b="0" i="0" dirty="0">
                <a:effectLst/>
                <a:latin typeface="+mj-lt"/>
              </a:rPr>
              <a:t>Verkürzung der Frist auf </a:t>
            </a:r>
            <a:r>
              <a:rPr lang="de-DE" sz="5500" b="1" i="0" dirty="0">
                <a:effectLst/>
                <a:latin typeface="+mj-lt"/>
              </a:rPr>
              <a:t>7 Tage </a:t>
            </a:r>
            <a:r>
              <a:rPr lang="de-DE" sz="5500" b="0" i="0" dirty="0">
                <a:effectLst/>
                <a:latin typeface="+mj-lt"/>
              </a:rPr>
              <a:t>im Voraus </a:t>
            </a:r>
            <a:r>
              <a:rPr lang="sk-SK" sz="5500" b="1" i="0" dirty="0">
                <a:effectLst/>
                <a:latin typeface="+mj-lt"/>
              </a:rPr>
              <a:t> </a:t>
            </a:r>
          </a:p>
          <a:p>
            <a:r>
              <a:rPr lang="de-DE" sz="5500" dirty="0">
                <a:latin typeface="+mj-lt"/>
              </a:rPr>
              <a:t>Beim nicht verbrauchte</a:t>
            </a:r>
            <a:r>
              <a:rPr lang="sk-SK" sz="5500" dirty="0">
                <a:latin typeface="+mj-lt"/>
              </a:rPr>
              <a:t>n</a:t>
            </a:r>
            <a:r>
              <a:rPr lang="de-DE" sz="5500" dirty="0">
                <a:latin typeface="+mj-lt"/>
              </a:rPr>
              <a:t> Urlaub fürs </a:t>
            </a:r>
            <a:r>
              <a:rPr lang="sk-SK" sz="5500" dirty="0">
                <a:latin typeface="+mj-lt"/>
              </a:rPr>
              <a:t>2019 </a:t>
            </a:r>
            <a:r>
              <a:rPr lang="de-DE" sz="5500" dirty="0">
                <a:latin typeface="+mj-lt"/>
              </a:rPr>
              <a:t>- </a:t>
            </a:r>
            <a:r>
              <a:rPr lang="de-DE" sz="5500" b="1" dirty="0">
                <a:latin typeface="+mj-lt"/>
              </a:rPr>
              <a:t>2 Tage </a:t>
            </a:r>
            <a:r>
              <a:rPr lang="de-DE" sz="5500" dirty="0">
                <a:latin typeface="+mj-lt"/>
              </a:rPr>
              <a:t>im Voraus </a:t>
            </a:r>
            <a:endParaRPr lang="sk-SK" sz="5500" dirty="0">
              <a:latin typeface="+mj-lt"/>
            </a:endParaRPr>
          </a:p>
          <a:p>
            <a:r>
              <a:rPr lang="de-DE" sz="5500" dirty="0">
                <a:latin typeface="+mj-lt"/>
              </a:rPr>
              <a:t>Weitere Verkürzung nur mit der Zustimmung des Arbeitnehmers </a:t>
            </a:r>
            <a:endParaRPr lang="sk-SK" sz="5500" dirty="0">
              <a:latin typeface="+mj-lt"/>
            </a:endParaRPr>
          </a:p>
          <a:p>
            <a:r>
              <a:rPr lang="de-DE" sz="5500" dirty="0">
                <a:latin typeface="+mj-lt"/>
              </a:rPr>
              <a:t>Urlaub kann nicht von Tag zum Tag angeordnet werden </a:t>
            </a:r>
            <a:br>
              <a:rPr lang="sk-SK" sz="5500" dirty="0">
                <a:latin typeface="+mj-lt"/>
              </a:rPr>
            </a:br>
            <a:br>
              <a:rPr lang="sk-SK" sz="5500" dirty="0"/>
            </a:br>
            <a:br>
              <a:rPr lang="sk-SK" sz="5500" dirty="0">
                <a:solidFill>
                  <a:schemeClr val="tx1">
                    <a:lumMod val="65000"/>
                    <a:lumOff val="35000"/>
                  </a:schemeClr>
                </a:solidFill>
              </a:rPr>
            </a:br>
            <a:br>
              <a:rPr lang="sk-SK" dirty="0"/>
            </a:br>
            <a:br>
              <a:rPr lang="sk-SK" dirty="0"/>
            </a:br>
            <a:br>
              <a:rPr lang="sk-SK" dirty="0"/>
            </a:br>
            <a:br>
              <a:rPr lang="sk-SK" dirty="0"/>
            </a:br>
            <a:endParaRPr lang="sk-SK" dirty="0"/>
          </a:p>
        </p:txBody>
      </p:sp>
    </p:spTree>
    <p:extLst>
      <p:ext uri="{BB962C8B-B14F-4D97-AF65-F5344CB8AC3E}">
        <p14:creationId xmlns:p14="http://schemas.microsoft.com/office/powerpoint/2010/main" val="2421696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7627425C-61E6-4381-BB2B-D5AECDE012CF}"/>
              </a:ext>
            </a:extLst>
          </p:cNvPr>
          <p:cNvSpPr>
            <a:spLocks noGrp="1"/>
          </p:cNvSpPr>
          <p:nvPr>
            <p:ph type="sldNum" sz="quarter" idx="16"/>
          </p:nvPr>
        </p:nvSpPr>
        <p:spPr/>
        <p:txBody>
          <a:bodyPr/>
          <a:lstStyle/>
          <a:p>
            <a:fld id="{03F1EFBE-6FC5-4E3B-A532-A391AE8323A1}" type="slidenum">
              <a:rPr lang="en-GB" smtClean="0"/>
              <a:pPr/>
              <a:t>15</a:t>
            </a:fld>
            <a:endParaRPr lang="en-GB" dirty="0"/>
          </a:p>
        </p:txBody>
      </p:sp>
      <p:sp>
        <p:nvSpPr>
          <p:cNvPr id="5" name="Zástupný symbol pro zápatí 4">
            <a:extLst>
              <a:ext uri="{FF2B5EF4-FFF2-40B4-BE49-F238E27FC236}">
                <a16:creationId xmlns:a16="http://schemas.microsoft.com/office/drawing/2014/main" id="{1169EE1F-52B2-4BE4-8D3C-185D875C0069}"/>
              </a:ext>
            </a:extLst>
          </p:cNvPr>
          <p:cNvSpPr>
            <a:spLocks noGrp="1"/>
          </p:cNvSpPr>
          <p:nvPr>
            <p:ph type="ftr" sz="quarter" idx="17"/>
          </p:nvPr>
        </p:nvSpPr>
        <p:spPr/>
        <p:txBody>
          <a:bodyPr/>
          <a:lstStyle/>
          <a:p>
            <a:endParaRPr lang="en-GB" dirty="0"/>
          </a:p>
        </p:txBody>
      </p:sp>
      <p:sp>
        <p:nvSpPr>
          <p:cNvPr id="10" name="Zástupný objekt pre obsah 9">
            <a:extLst>
              <a:ext uri="{FF2B5EF4-FFF2-40B4-BE49-F238E27FC236}">
                <a16:creationId xmlns:a16="http://schemas.microsoft.com/office/drawing/2014/main" id="{CCBB4A7E-D38F-4216-961A-94C5F39083AF}"/>
              </a:ext>
            </a:extLst>
          </p:cNvPr>
          <p:cNvSpPr>
            <a:spLocks noGrp="1"/>
          </p:cNvSpPr>
          <p:nvPr>
            <p:ph sz="quarter" idx="14"/>
          </p:nvPr>
        </p:nvSpPr>
        <p:spPr>
          <a:xfrm>
            <a:off x="716935" y="896842"/>
            <a:ext cx="9932175" cy="4778566"/>
          </a:xfrm>
        </p:spPr>
        <p:txBody>
          <a:bodyPr>
            <a:normAutofit fontScale="25000" lnSpcReduction="20000"/>
          </a:bodyPr>
          <a:lstStyle/>
          <a:p>
            <a:pPr marL="0" indent="0">
              <a:lnSpc>
                <a:spcPct val="170000"/>
              </a:lnSpc>
              <a:buNone/>
            </a:pPr>
            <a:endParaRPr lang="sk-SK" sz="5600" dirty="0">
              <a:solidFill>
                <a:srgbClr val="711F7E"/>
              </a:solidFill>
              <a:latin typeface="+mj-lt"/>
            </a:endParaRPr>
          </a:p>
          <a:p>
            <a:pPr marL="342900" indent="-342900" algn="just">
              <a:lnSpc>
                <a:spcPct val="170000"/>
              </a:lnSpc>
              <a:buFont typeface="+mj-lt"/>
              <a:buAutoNum type="alphaLcParenR"/>
            </a:pPr>
            <a:r>
              <a:rPr lang="sk-SK" sz="6400" b="0" i="0" dirty="0">
                <a:effectLst/>
                <a:latin typeface="+mj-lt"/>
              </a:rPr>
              <a:t>Mária </a:t>
            </a:r>
            <a:r>
              <a:rPr lang="de-DE" sz="6400" b="0" i="0" dirty="0">
                <a:effectLst/>
                <a:latin typeface="+mj-lt"/>
              </a:rPr>
              <a:t>arbeitet in der Gesellschaft </a:t>
            </a:r>
            <a:r>
              <a:rPr lang="sk-SK" sz="6400" b="0" i="0" dirty="0">
                <a:effectLst/>
                <a:latin typeface="+mj-lt"/>
              </a:rPr>
              <a:t>ABC, s.r.o.</a:t>
            </a:r>
            <a:r>
              <a:rPr lang="de-DE" sz="6400" b="0" i="0" dirty="0">
                <a:effectLst/>
                <a:latin typeface="+mj-lt"/>
              </a:rPr>
              <a:t>. Die Gesellschaft hat wegen der Coronakrise nur wenige Bestellungen und hat keine Arbeit der Mitarbeiterin zu geben. Deshalb entscheidet die Gesellschaft, dass die Mitarbeiterin von Morgen an Urlaub nehmen soll. </a:t>
            </a:r>
            <a:r>
              <a:rPr lang="sk-SK" sz="6400" b="0" i="0" dirty="0">
                <a:effectLst/>
                <a:latin typeface="+mj-lt"/>
              </a:rPr>
              <a:t> Mária </a:t>
            </a:r>
            <a:r>
              <a:rPr lang="de-DE" sz="6400" b="1" i="0" dirty="0">
                <a:effectLst/>
                <a:latin typeface="+mj-lt"/>
              </a:rPr>
              <a:t>ist aber nicht verpflichtet den Urlaub gleich ab dem folgenden Tag zu nehmen</a:t>
            </a:r>
            <a:r>
              <a:rPr lang="sk-SK" sz="6400" b="0" i="0" dirty="0">
                <a:effectLst/>
                <a:latin typeface="+mj-lt"/>
              </a:rPr>
              <a:t>.  ABC, s.r.o. </a:t>
            </a:r>
            <a:r>
              <a:rPr lang="de-DE" sz="6400" b="0" i="0" dirty="0">
                <a:effectLst/>
                <a:latin typeface="+mj-lt"/>
              </a:rPr>
              <a:t>ist falsch vorgegangen, das Arbeitsgesetzbuch ermöglicht dies nicht. </a:t>
            </a:r>
            <a:endParaRPr lang="sk-SK" sz="6400" dirty="0">
              <a:latin typeface="+mj-lt"/>
            </a:endParaRPr>
          </a:p>
          <a:p>
            <a:pPr marL="0" indent="0" algn="just">
              <a:buNone/>
            </a:pPr>
            <a:endParaRPr lang="sk-SK" sz="6400" dirty="0">
              <a:latin typeface="+mj-lt"/>
            </a:endParaRPr>
          </a:p>
          <a:p>
            <a:pPr marL="361950" indent="-361950" algn="just">
              <a:lnSpc>
                <a:spcPct val="170000"/>
              </a:lnSpc>
              <a:buFont typeface="+mj-lt"/>
              <a:buAutoNum type="alphaLcParenR" startAt="2"/>
            </a:pPr>
            <a:r>
              <a:rPr lang="sk-SK" sz="6400" dirty="0">
                <a:latin typeface="+mj-lt"/>
              </a:rPr>
              <a:t>Eva </a:t>
            </a:r>
            <a:r>
              <a:rPr lang="de-DE" sz="6400" dirty="0">
                <a:latin typeface="+mj-lt"/>
              </a:rPr>
              <a:t>arbeitet in der Gesellschaft </a:t>
            </a:r>
            <a:r>
              <a:rPr lang="sk-SK" sz="6400" b="0" i="0" dirty="0">
                <a:effectLst/>
                <a:latin typeface="+mj-lt"/>
              </a:rPr>
              <a:t>XYZ, s.r.o.</a:t>
            </a:r>
            <a:r>
              <a:rPr lang="de-DE" sz="6400" b="0" i="0" dirty="0">
                <a:effectLst/>
                <a:latin typeface="+mj-lt"/>
              </a:rPr>
              <a:t>.</a:t>
            </a:r>
            <a:r>
              <a:rPr lang="sk-SK" sz="6400" b="0" i="0" dirty="0">
                <a:effectLst/>
                <a:latin typeface="+mj-lt"/>
              </a:rPr>
              <a:t> </a:t>
            </a:r>
            <a:r>
              <a:rPr lang="de-DE" sz="6400" b="0" i="0" dirty="0">
                <a:effectLst/>
                <a:latin typeface="+mj-lt"/>
              </a:rPr>
              <a:t>Diese hat wegen der Pandemie auch weniger Bestellungen als zuvor. Deshalb entscheidet der Manager am </a:t>
            </a:r>
            <a:r>
              <a:rPr lang="de-DE" sz="6400" dirty="0">
                <a:latin typeface="+mj-lt"/>
              </a:rPr>
              <a:t>26</a:t>
            </a:r>
            <a:r>
              <a:rPr lang="sk-SK" sz="6400" dirty="0">
                <a:latin typeface="+mj-lt"/>
              </a:rPr>
              <a:t>.10. 2020</a:t>
            </a:r>
            <a:r>
              <a:rPr lang="de-DE" sz="6400" b="0" i="0" dirty="0">
                <a:effectLst/>
                <a:latin typeface="+mj-lt"/>
              </a:rPr>
              <a:t>, </a:t>
            </a:r>
            <a:r>
              <a:rPr lang="de-DE" sz="6400" dirty="0">
                <a:latin typeface="+mj-lt"/>
              </a:rPr>
              <a:t>dass die Mitarbeiterin den alten Urlaub vom 2019 ab dem 29</a:t>
            </a:r>
            <a:r>
              <a:rPr lang="sk-SK" sz="6400" b="0" i="0" dirty="0">
                <a:effectLst/>
                <a:latin typeface="+mj-lt"/>
              </a:rPr>
              <a:t>.10.2020</a:t>
            </a:r>
            <a:r>
              <a:rPr lang="de-DE" sz="6400" b="0" i="0" dirty="0">
                <a:effectLst/>
                <a:latin typeface="+mj-lt"/>
              </a:rPr>
              <a:t> nehmen soll</a:t>
            </a:r>
            <a:r>
              <a:rPr lang="sk-SK" sz="6400" b="0" i="0" dirty="0">
                <a:effectLst/>
                <a:latin typeface="+mj-lt"/>
              </a:rPr>
              <a:t>. </a:t>
            </a:r>
            <a:r>
              <a:rPr lang="de-DE" sz="6400" b="1" i="0" dirty="0">
                <a:effectLst/>
                <a:latin typeface="+mj-lt"/>
              </a:rPr>
              <a:t>Der Arbeitgeber ist im Sinne des Arbeitsgesetzbuches vorgegangen.</a:t>
            </a:r>
          </a:p>
          <a:p>
            <a:pPr marL="361950" indent="-361950" algn="just">
              <a:lnSpc>
                <a:spcPct val="170000"/>
              </a:lnSpc>
              <a:buFont typeface="+mj-lt"/>
              <a:buAutoNum type="alphaLcParenR" startAt="2"/>
            </a:pPr>
            <a:r>
              <a:rPr lang="de-DE" sz="6400" b="0" i="0" dirty="0">
                <a:effectLst/>
                <a:latin typeface="+mj-lt"/>
              </a:rPr>
              <a:t> </a:t>
            </a:r>
            <a:br>
              <a:rPr lang="sk-SK" sz="5600" dirty="0"/>
            </a:br>
            <a:br>
              <a:rPr lang="sk-SK" sz="5600" dirty="0"/>
            </a:br>
            <a:br>
              <a:rPr lang="sk-SK" sz="1900" dirty="0"/>
            </a:br>
            <a:br>
              <a:rPr lang="sk-SK" sz="1800" dirty="0">
                <a:latin typeface="+mj-lt"/>
              </a:rPr>
            </a:br>
            <a:br>
              <a:rPr lang="sk-SK" sz="1800" dirty="0"/>
            </a:br>
            <a:br>
              <a:rPr lang="sk-SK" sz="1800" dirty="0">
                <a:solidFill>
                  <a:schemeClr val="tx1">
                    <a:lumMod val="65000"/>
                    <a:lumOff val="35000"/>
                  </a:schemeClr>
                </a:solidFill>
              </a:rPr>
            </a:br>
            <a:br>
              <a:rPr lang="sk-SK" sz="1800" dirty="0"/>
            </a:br>
            <a:br>
              <a:rPr lang="sk-SK" sz="1800" dirty="0"/>
            </a:br>
            <a:br>
              <a:rPr lang="sk-SK" sz="1800" dirty="0"/>
            </a:br>
            <a:br>
              <a:rPr lang="sk-SK" sz="1800" dirty="0"/>
            </a:br>
            <a:endParaRPr lang="sk-SK" sz="1800" dirty="0"/>
          </a:p>
        </p:txBody>
      </p:sp>
      <p:sp>
        <p:nvSpPr>
          <p:cNvPr id="8" name="Nadpis 1">
            <a:extLst>
              <a:ext uri="{FF2B5EF4-FFF2-40B4-BE49-F238E27FC236}">
                <a16:creationId xmlns:a16="http://schemas.microsoft.com/office/drawing/2014/main" id="{E7344846-AD68-4266-9C72-3E801AE83517}"/>
              </a:ext>
            </a:extLst>
          </p:cNvPr>
          <p:cNvSpPr>
            <a:spLocks noGrp="1"/>
          </p:cNvSpPr>
          <p:nvPr>
            <p:ph type="title"/>
          </p:nvPr>
        </p:nvSpPr>
        <p:spPr>
          <a:xfrm>
            <a:off x="612000" y="432000"/>
            <a:ext cx="11040533" cy="538950"/>
          </a:xfrm>
        </p:spPr>
        <p:txBody>
          <a:bodyPr/>
          <a:lstStyle/>
          <a:p>
            <a:r>
              <a:rPr lang="de-DE" dirty="0"/>
              <a:t>Beispiele</a:t>
            </a:r>
            <a:r>
              <a:rPr lang="sk-SK" dirty="0"/>
              <a:t> – </a:t>
            </a:r>
            <a:r>
              <a:rPr lang="de-DE" dirty="0"/>
              <a:t>Verbrauch / Anordnung von Urlaub während C</a:t>
            </a:r>
            <a:r>
              <a:rPr lang="sk-SK" dirty="0" err="1"/>
              <a:t>oronakr</a:t>
            </a:r>
            <a:r>
              <a:rPr lang="de-DE" dirty="0" err="1"/>
              <a:t>ise</a:t>
            </a:r>
            <a:endParaRPr lang="sk-SK" dirty="0"/>
          </a:p>
        </p:txBody>
      </p:sp>
    </p:spTree>
    <p:extLst>
      <p:ext uri="{BB962C8B-B14F-4D97-AF65-F5344CB8AC3E}">
        <p14:creationId xmlns:p14="http://schemas.microsoft.com/office/powerpoint/2010/main" val="4115825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7627425C-61E6-4381-BB2B-D5AECDE012CF}"/>
              </a:ext>
            </a:extLst>
          </p:cNvPr>
          <p:cNvSpPr>
            <a:spLocks noGrp="1"/>
          </p:cNvSpPr>
          <p:nvPr>
            <p:ph type="sldNum" sz="quarter" idx="16"/>
          </p:nvPr>
        </p:nvSpPr>
        <p:spPr/>
        <p:txBody>
          <a:bodyPr/>
          <a:lstStyle/>
          <a:p>
            <a:fld id="{03F1EFBE-6FC5-4E3B-A532-A391AE8323A1}" type="slidenum">
              <a:rPr lang="en-GB" smtClean="0"/>
              <a:pPr/>
              <a:t>16</a:t>
            </a:fld>
            <a:endParaRPr lang="en-GB" dirty="0"/>
          </a:p>
        </p:txBody>
      </p:sp>
      <p:sp>
        <p:nvSpPr>
          <p:cNvPr id="5" name="Zástupný symbol pro zápatí 4">
            <a:extLst>
              <a:ext uri="{FF2B5EF4-FFF2-40B4-BE49-F238E27FC236}">
                <a16:creationId xmlns:a16="http://schemas.microsoft.com/office/drawing/2014/main" id="{1169EE1F-52B2-4BE4-8D3C-185D875C0069}"/>
              </a:ext>
            </a:extLst>
          </p:cNvPr>
          <p:cNvSpPr>
            <a:spLocks noGrp="1"/>
          </p:cNvSpPr>
          <p:nvPr>
            <p:ph type="ftr" sz="quarter" idx="17"/>
          </p:nvPr>
        </p:nvSpPr>
        <p:spPr/>
        <p:txBody>
          <a:bodyPr/>
          <a:lstStyle/>
          <a:p>
            <a:endParaRPr lang="en-GB" dirty="0"/>
          </a:p>
        </p:txBody>
      </p:sp>
      <p:sp>
        <p:nvSpPr>
          <p:cNvPr id="11" name="Zástupný objekt pre obsah 9">
            <a:extLst>
              <a:ext uri="{FF2B5EF4-FFF2-40B4-BE49-F238E27FC236}">
                <a16:creationId xmlns:a16="http://schemas.microsoft.com/office/drawing/2014/main" id="{45089280-90CE-42BD-8D27-70DC08B605FF}"/>
              </a:ext>
            </a:extLst>
          </p:cNvPr>
          <p:cNvSpPr>
            <a:spLocks noGrp="1"/>
          </p:cNvSpPr>
          <p:nvPr>
            <p:ph sz="quarter" idx="14"/>
          </p:nvPr>
        </p:nvSpPr>
        <p:spPr>
          <a:xfrm>
            <a:off x="844991" y="498284"/>
            <a:ext cx="10411737" cy="5321491"/>
          </a:xfrm>
        </p:spPr>
        <p:txBody>
          <a:bodyPr>
            <a:normAutofit fontScale="25000" lnSpcReduction="20000"/>
          </a:bodyPr>
          <a:lstStyle/>
          <a:p>
            <a:pPr marL="361950" indent="-361950">
              <a:buFont typeface="+mj-lt"/>
              <a:buAutoNum type="arabicPeriod" startAt="4"/>
            </a:pPr>
            <a:r>
              <a:rPr lang="de-DE" sz="5600" b="1" dirty="0">
                <a:solidFill>
                  <a:schemeClr val="tx1">
                    <a:lumMod val="65000"/>
                    <a:lumOff val="35000"/>
                  </a:schemeClr>
                </a:solidFill>
                <a:latin typeface="+mj-lt"/>
              </a:rPr>
              <a:t>Schutz der Mitarbeiter </a:t>
            </a:r>
            <a:endParaRPr lang="sk-SK" sz="5600" b="1" i="0" dirty="0">
              <a:solidFill>
                <a:schemeClr val="tx1">
                  <a:lumMod val="65000"/>
                  <a:lumOff val="35000"/>
                </a:schemeClr>
              </a:solidFill>
              <a:effectLst/>
              <a:latin typeface="+mj-lt"/>
            </a:endParaRPr>
          </a:p>
          <a:p>
            <a:pPr>
              <a:lnSpc>
                <a:spcPct val="170000"/>
              </a:lnSpc>
            </a:pPr>
            <a:r>
              <a:rPr lang="de-DE" sz="5600" b="0" i="0" dirty="0">
                <a:effectLst/>
                <a:latin typeface="+mj-lt"/>
              </a:rPr>
              <a:t>Der Arbeitgeber ist verpflichtet die Abwesenheit des Mitarbeiter zu akzeptieren</a:t>
            </a:r>
            <a:r>
              <a:rPr lang="sk-SK" sz="5600" b="0" i="0" dirty="0">
                <a:effectLst/>
                <a:latin typeface="+mj-lt"/>
              </a:rPr>
              <a:t>, </a:t>
            </a:r>
            <a:r>
              <a:rPr lang="de-DE" sz="5600" b="0" i="0" dirty="0">
                <a:effectLst/>
                <a:latin typeface="+mj-lt"/>
              </a:rPr>
              <a:t>falls er in der </a:t>
            </a:r>
            <a:r>
              <a:rPr lang="de-DE" sz="5600" b="1" i="0" dirty="0">
                <a:effectLst/>
                <a:latin typeface="+mj-lt"/>
              </a:rPr>
              <a:t>Quarantäne oder Isolation</a:t>
            </a:r>
            <a:r>
              <a:rPr lang="de-DE" sz="5600" b="0" i="0" dirty="0">
                <a:effectLst/>
                <a:latin typeface="+mj-lt"/>
              </a:rPr>
              <a:t> ist </a:t>
            </a:r>
            <a:endParaRPr lang="sk-SK" sz="5600" b="1" i="0" dirty="0">
              <a:effectLst/>
              <a:latin typeface="+mj-lt"/>
            </a:endParaRPr>
          </a:p>
          <a:p>
            <a:pPr>
              <a:lnSpc>
                <a:spcPct val="170000"/>
              </a:lnSpc>
            </a:pPr>
            <a:r>
              <a:rPr lang="de-DE" sz="5600" b="0" i="0" dirty="0">
                <a:effectLst/>
                <a:latin typeface="+mj-lt"/>
              </a:rPr>
              <a:t>Der Mitarbeiter hat </a:t>
            </a:r>
            <a:r>
              <a:rPr lang="de-DE" sz="5600" b="1" i="0" dirty="0">
                <a:effectLst/>
                <a:latin typeface="+mj-lt"/>
              </a:rPr>
              <a:t>keinen Anspruch auf den Lohnersatz </a:t>
            </a:r>
            <a:r>
              <a:rPr lang="sk-SK" sz="5600" b="0" i="0" dirty="0">
                <a:effectLst/>
                <a:latin typeface="+mj-lt"/>
              </a:rPr>
              <a:t>(</a:t>
            </a:r>
            <a:r>
              <a:rPr lang="de-DE" sz="5600" b="0" i="0" dirty="0">
                <a:effectLst/>
                <a:latin typeface="+mj-lt"/>
              </a:rPr>
              <a:t>er bekommt die Leistungen von der Sozialversicherung</a:t>
            </a:r>
            <a:r>
              <a:rPr lang="sk-SK" sz="5600" b="0" i="0" dirty="0">
                <a:effectLst/>
                <a:latin typeface="+mj-lt"/>
              </a:rPr>
              <a:t>)</a:t>
            </a:r>
          </a:p>
          <a:p>
            <a:pPr>
              <a:lnSpc>
                <a:spcPct val="170000"/>
              </a:lnSpc>
            </a:pPr>
            <a:r>
              <a:rPr lang="de-DE" sz="5600" dirty="0">
                <a:latin typeface="+mj-lt"/>
              </a:rPr>
              <a:t>Der Anspruch auf den Lohnersatz gehört dem Mitarbeiter wenn ein Hindernis auf der Seite de Arbeitgebers besteht</a:t>
            </a:r>
            <a:br>
              <a:rPr lang="sk-SK" sz="5600" dirty="0"/>
            </a:br>
            <a:endParaRPr lang="sk-SK" sz="5600" dirty="0"/>
          </a:p>
          <a:p>
            <a:pPr marL="361950" indent="-361950" algn="just">
              <a:buFont typeface="+mj-lt"/>
              <a:buAutoNum type="arabicPeriod" startAt="5"/>
            </a:pPr>
            <a:r>
              <a:rPr lang="de-DE" sz="5600" b="1" i="0" dirty="0">
                <a:solidFill>
                  <a:schemeClr val="tx1">
                    <a:lumMod val="65000"/>
                    <a:lumOff val="35000"/>
                  </a:schemeClr>
                </a:solidFill>
                <a:effectLst/>
                <a:latin typeface="+mj-lt"/>
              </a:rPr>
              <a:t>Lohnersatz</a:t>
            </a:r>
            <a:r>
              <a:rPr lang="sk-SK" sz="5600" b="1" i="0" dirty="0">
                <a:solidFill>
                  <a:schemeClr val="tx1">
                    <a:lumMod val="65000"/>
                    <a:lumOff val="35000"/>
                  </a:schemeClr>
                </a:solidFill>
                <a:effectLst/>
                <a:latin typeface="+mj-lt"/>
              </a:rPr>
              <a:t>, </a:t>
            </a:r>
            <a:r>
              <a:rPr lang="de-DE" sz="5600" b="1" i="0" dirty="0">
                <a:solidFill>
                  <a:schemeClr val="tx1">
                    <a:lumMod val="65000"/>
                    <a:lumOff val="35000"/>
                  </a:schemeClr>
                </a:solidFill>
                <a:effectLst/>
                <a:latin typeface="+mj-lt"/>
              </a:rPr>
              <a:t>bei den Hindernissen auf der Seite des Arbeitgebers </a:t>
            </a:r>
            <a:endParaRPr lang="sk-SK" sz="5600" b="1" i="0" dirty="0">
              <a:solidFill>
                <a:schemeClr val="tx1">
                  <a:lumMod val="65000"/>
                  <a:lumOff val="35000"/>
                </a:schemeClr>
              </a:solidFill>
              <a:effectLst/>
              <a:latin typeface="+mj-lt"/>
            </a:endParaRPr>
          </a:p>
          <a:p>
            <a:pPr algn="just"/>
            <a:r>
              <a:rPr lang="de-DE" sz="5600" dirty="0">
                <a:latin typeface="+mj-lt"/>
              </a:rPr>
              <a:t>In der Höhe von</a:t>
            </a:r>
            <a:r>
              <a:rPr lang="sk-SK" sz="5600" dirty="0">
                <a:latin typeface="+mj-lt"/>
              </a:rPr>
              <a:t> </a:t>
            </a:r>
            <a:r>
              <a:rPr lang="sk-SK" sz="5600" b="1" dirty="0">
                <a:latin typeface="+mj-lt"/>
              </a:rPr>
              <a:t>80 % </a:t>
            </a:r>
            <a:r>
              <a:rPr lang="de-DE" sz="5600" b="1" dirty="0">
                <a:latin typeface="+mj-lt"/>
              </a:rPr>
              <a:t>des Durchschnittsgehaltes </a:t>
            </a:r>
            <a:r>
              <a:rPr lang="de-DE" sz="5600" dirty="0">
                <a:latin typeface="+mj-lt"/>
              </a:rPr>
              <a:t>des Mitarbeiters </a:t>
            </a:r>
            <a:endParaRPr lang="sk-SK" sz="5600" dirty="0">
              <a:latin typeface="+mj-lt"/>
            </a:endParaRPr>
          </a:p>
          <a:p>
            <a:pPr algn="just"/>
            <a:r>
              <a:rPr lang="de-DE" sz="5600" dirty="0">
                <a:latin typeface="+mj-lt"/>
              </a:rPr>
              <a:t>Mindestens das Mindestlohn </a:t>
            </a:r>
            <a:endParaRPr lang="sk-SK" sz="5600" dirty="0">
              <a:latin typeface="+mj-lt"/>
            </a:endParaRPr>
          </a:p>
          <a:p>
            <a:pPr algn="just"/>
            <a:r>
              <a:rPr lang="de-DE" sz="5600" dirty="0">
                <a:latin typeface="+mj-lt"/>
              </a:rPr>
              <a:t>Falls nicht anders im Kollektivvertrag vereinbart </a:t>
            </a:r>
            <a:endParaRPr lang="sk-SK" sz="5600" dirty="0">
              <a:latin typeface="+mj-lt"/>
            </a:endParaRPr>
          </a:p>
          <a:p>
            <a:pPr marL="0" indent="0">
              <a:buNone/>
            </a:pPr>
            <a:br>
              <a:rPr lang="sk-SK" sz="4800" dirty="0"/>
            </a:br>
            <a:endParaRPr lang="sk-SK" sz="400" dirty="0">
              <a:solidFill>
                <a:schemeClr val="tx1">
                  <a:lumMod val="65000"/>
                  <a:lumOff val="35000"/>
                </a:schemeClr>
              </a:solidFill>
              <a:latin typeface="+mj-lt"/>
            </a:endParaRPr>
          </a:p>
          <a:p>
            <a:pPr marL="0" indent="0">
              <a:buNone/>
            </a:pPr>
            <a:br>
              <a:rPr lang="sk-SK" sz="5500" dirty="0">
                <a:latin typeface="+mj-lt"/>
              </a:rPr>
            </a:br>
            <a:br>
              <a:rPr lang="sk-SK" sz="5500" dirty="0"/>
            </a:br>
            <a:br>
              <a:rPr lang="sk-SK" sz="5500" dirty="0">
                <a:solidFill>
                  <a:schemeClr val="tx1">
                    <a:lumMod val="65000"/>
                    <a:lumOff val="35000"/>
                  </a:schemeClr>
                </a:solidFill>
              </a:rPr>
            </a:br>
            <a:br>
              <a:rPr lang="sk-SK" dirty="0"/>
            </a:br>
            <a:br>
              <a:rPr lang="sk-SK" dirty="0"/>
            </a:br>
            <a:br>
              <a:rPr lang="sk-SK" dirty="0"/>
            </a:br>
            <a:br>
              <a:rPr lang="sk-SK" dirty="0"/>
            </a:br>
            <a:endParaRPr lang="sk-SK" dirty="0"/>
          </a:p>
        </p:txBody>
      </p:sp>
    </p:spTree>
    <p:extLst>
      <p:ext uri="{BB962C8B-B14F-4D97-AF65-F5344CB8AC3E}">
        <p14:creationId xmlns:p14="http://schemas.microsoft.com/office/powerpoint/2010/main" val="3995804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AC527AAB-76A9-4F97-8B36-87A3514E6AF3}"/>
              </a:ext>
            </a:extLst>
          </p:cNvPr>
          <p:cNvSpPr>
            <a:spLocks noGrp="1"/>
          </p:cNvSpPr>
          <p:nvPr>
            <p:ph sz="quarter" idx="14"/>
          </p:nvPr>
        </p:nvSpPr>
        <p:spPr>
          <a:xfrm>
            <a:off x="611999" y="1332000"/>
            <a:ext cx="8036702" cy="5040000"/>
          </a:xfrm>
        </p:spPr>
        <p:txBody>
          <a:bodyPr>
            <a:normAutofit lnSpcReduction="10000"/>
          </a:bodyPr>
          <a:lstStyle/>
          <a:p>
            <a:pPr marL="457200" indent="-457200" algn="just">
              <a:buFont typeface="+mj-lt"/>
              <a:buAutoNum type="alphaLcParenR"/>
            </a:pPr>
            <a:r>
              <a:rPr lang="de-AT" b="0" i="0" dirty="0">
                <a:effectLst/>
                <a:latin typeface="Merriweather"/>
              </a:rPr>
              <a:t>Jana arbeitet in einer Baufirma, die wenige Aufträge hat und der Arbeitgeber kann ihr nur für 2 Tage der Woche die Arbeitsaufgabe zuweisen. Jana hat deshalb den Anspruch auf den Lohn für die Tage die sie arbeitet und Anspruch auf den Lohnersatz in der Höhe von </a:t>
            </a:r>
            <a:r>
              <a:rPr lang="de-AT" b="1" i="0" dirty="0">
                <a:effectLst/>
                <a:latin typeface="Merriweather"/>
              </a:rPr>
              <a:t>80% ihres Durchschnittsgehaltes</a:t>
            </a:r>
            <a:r>
              <a:rPr lang="de-AT" b="0" i="0" dirty="0">
                <a:effectLst/>
                <a:latin typeface="Merriweather"/>
              </a:rPr>
              <a:t> für die Tage, die sie zu Hause bleibt. </a:t>
            </a:r>
            <a:endParaRPr lang="de-AT" dirty="0">
              <a:latin typeface="Merriweather"/>
            </a:endParaRPr>
          </a:p>
          <a:p>
            <a:pPr marL="0" indent="0" algn="ctr">
              <a:buNone/>
            </a:pPr>
            <a:endParaRPr lang="de-AT" dirty="0">
              <a:latin typeface="Merriweather"/>
            </a:endParaRPr>
          </a:p>
          <a:p>
            <a:pPr marL="457200" indent="-457200" algn="just">
              <a:buFont typeface="+mj-lt"/>
              <a:buAutoNum type="alphaLcParenR" startAt="2"/>
            </a:pPr>
            <a:r>
              <a:rPr lang="de-AT" dirty="0">
                <a:latin typeface="Merriweather"/>
              </a:rPr>
              <a:t>Zuzana arbeitet als Kellnerin</a:t>
            </a:r>
            <a:r>
              <a:rPr lang="de-AT" b="0" i="0" dirty="0">
                <a:effectLst/>
                <a:latin typeface="Merriweather"/>
              </a:rPr>
              <a:t>. Das Restaurant wurde aber aufgrund der Verordnung geschlossen.  Zuzana verdient den Mindestlohn EUR 580 eur. </a:t>
            </a:r>
            <a:r>
              <a:rPr lang="de-AT" dirty="0">
                <a:latin typeface="Merriweather"/>
              </a:rPr>
              <a:t>Lohnersatz von 80% darf aber nicht den Mindestlohn untersteigen. Zuzana bekommt daher ihren ganzen Lohn. </a:t>
            </a:r>
            <a:br>
              <a:rPr lang="de-AT" dirty="0"/>
            </a:br>
            <a:br>
              <a:rPr lang="de-AT" dirty="0"/>
            </a:br>
            <a:br>
              <a:rPr lang="de-AT" dirty="0"/>
            </a:br>
            <a:br>
              <a:rPr lang="de-AT" dirty="0"/>
            </a:br>
            <a:endParaRPr lang="de-AT" dirty="0"/>
          </a:p>
        </p:txBody>
      </p:sp>
      <p:sp>
        <p:nvSpPr>
          <p:cNvPr id="4" name="Zástupný objekt pre číslo snímky 3">
            <a:extLst>
              <a:ext uri="{FF2B5EF4-FFF2-40B4-BE49-F238E27FC236}">
                <a16:creationId xmlns:a16="http://schemas.microsoft.com/office/drawing/2014/main" id="{7824DAFD-6310-4FB4-8F54-9BF59B774168}"/>
              </a:ext>
            </a:extLst>
          </p:cNvPr>
          <p:cNvSpPr>
            <a:spLocks noGrp="1"/>
          </p:cNvSpPr>
          <p:nvPr>
            <p:ph type="sldNum" sz="quarter" idx="16"/>
          </p:nvPr>
        </p:nvSpPr>
        <p:spPr/>
        <p:txBody>
          <a:bodyPr/>
          <a:lstStyle/>
          <a:p>
            <a:fld id="{03F1EFBE-6FC5-4E3B-A532-A391AE8323A1}" type="slidenum">
              <a:rPr lang="en-GB" smtClean="0"/>
              <a:pPr/>
              <a:t>17</a:t>
            </a:fld>
            <a:endParaRPr lang="en-GB" dirty="0"/>
          </a:p>
        </p:txBody>
      </p:sp>
      <p:sp>
        <p:nvSpPr>
          <p:cNvPr id="5" name="Zástupný objekt pre pätu 4">
            <a:extLst>
              <a:ext uri="{FF2B5EF4-FFF2-40B4-BE49-F238E27FC236}">
                <a16:creationId xmlns:a16="http://schemas.microsoft.com/office/drawing/2014/main" id="{3BD5AD75-72B4-4B53-8AD9-7F0A993372A5}"/>
              </a:ext>
            </a:extLst>
          </p:cNvPr>
          <p:cNvSpPr>
            <a:spLocks noGrp="1"/>
          </p:cNvSpPr>
          <p:nvPr>
            <p:ph type="ftr" sz="quarter" idx="17"/>
          </p:nvPr>
        </p:nvSpPr>
        <p:spPr/>
        <p:txBody>
          <a:bodyPr/>
          <a:lstStyle/>
          <a:p>
            <a:endParaRPr lang="en-GB" dirty="0"/>
          </a:p>
        </p:txBody>
      </p:sp>
      <p:sp>
        <p:nvSpPr>
          <p:cNvPr id="8" name="Nadpis 7">
            <a:extLst>
              <a:ext uri="{FF2B5EF4-FFF2-40B4-BE49-F238E27FC236}">
                <a16:creationId xmlns:a16="http://schemas.microsoft.com/office/drawing/2014/main" id="{8B1BD9A7-549A-4F62-B3F5-BBC815FEEA60}"/>
              </a:ext>
            </a:extLst>
          </p:cNvPr>
          <p:cNvSpPr>
            <a:spLocks noGrp="1"/>
          </p:cNvSpPr>
          <p:nvPr>
            <p:ph type="title"/>
          </p:nvPr>
        </p:nvSpPr>
        <p:spPr>
          <a:xfrm>
            <a:off x="612000" y="432000"/>
            <a:ext cx="11040533" cy="685600"/>
          </a:xfrm>
        </p:spPr>
        <p:txBody>
          <a:bodyPr/>
          <a:lstStyle/>
          <a:p>
            <a:r>
              <a:rPr lang="de-DE" dirty="0"/>
              <a:t>Beispiele</a:t>
            </a:r>
            <a:r>
              <a:rPr lang="sk-SK" dirty="0"/>
              <a:t> – </a:t>
            </a:r>
            <a:r>
              <a:rPr lang="de-DE" dirty="0"/>
              <a:t>Lohnersatz bei einem geschlossene</a:t>
            </a:r>
            <a:r>
              <a:rPr lang="sk-SK" dirty="0"/>
              <a:t>n</a:t>
            </a:r>
            <a:r>
              <a:rPr lang="de-DE" dirty="0"/>
              <a:t> Betrieb, bzw. bei der Einschränkung der Tätigkeit wegen Coronakrise  </a:t>
            </a:r>
            <a:endParaRPr lang="sk-SK" dirty="0"/>
          </a:p>
        </p:txBody>
      </p:sp>
      <p:pic>
        <p:nvPicPr>
          <p:cNvPr id="2052" name="Picture 4" descr="Mzdové centrum - Minimálna mzda a základné nároky zamestnanca v pracovnom  pomere">
            <a:extLst>
              <a:ext uri="{FF2B5EF4-FFF2-40B4-BE49-F238E27FC236}">
                <a16:creationId xmlns:a16="http://schemas.microsoft.com/office/drawing/2014/main" id="{24825900-88B7-4CFE-8D13-74A0906581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97" r="14122"/>
          <a:stretch/>
        </p:blipFill>
        <p:spPr bwMode="auto">
          <a:xfrm>
            <a:off x="9229725" y="2352675"/>
            <a:ext cx="18192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132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D45427-0FAE-4A66-8E39-7524C0787374}"/>
              </a:ext>
            </a:extLst>
          </p:cNvPr>
          <p:cNvSpPr>
            <a:spLocks noGrp="1"/>
          </p:cNvSpPr>
          <p:nvPr>
            <p:ph type="title"/>
          </p:nvPr>
        </p:nvSpPr>
        <p:spPr>
          <a:xfrm>
            <a:off x="461914" y="432000"/>
            <a:ext cx="11190620" cy="333741"/>
          </a:xfrm>
        </p:spPr>
        <p:txBody>
          <a:bodyPr/>
          <a:lstStyle/>
          <a:p>
            <a:r>
              <a:rPr lang="sk-SK" dirty="0" err="1"/>
              <a:t>Zins</a:t>
            </a:r>
            <a:r>
              <a:rPr lang="de-AT" dirty="0" err="1"/>
              <a:t>be</a:t>
            </a:r>
            <a:r>
              <a:rPr lang="sk-SK" dirty="0" err="1"/>
              <a:t>günstig</a:t>
            </a:r>
            <a:r>
              <a:rPr lang="de-AT" dirty="0" err="1"/>
              <a:t>te</a:t>
            </a:r>
            <a:r>
              <a:rPr lang="sk-SK" dirty="0"/>
              <a:t>e Kredite</a:t>
            </a:r>
          </a:p>
        </p:txBody>
      </p:sp>
      <p:sp>
        <p:nvSpPr>
          <p:cNvPr id="3" name="Zástupný objekt pre obsah 2">
            <a:extLst>
              <a:ext uri="{FF2B5EF4-FFF2-40B4-BE49-F238E27FC236}">
                <a16:creationId xmlns:a16="http://schemas.microsoft.com/office/drawing/2014/main" id="{E5839120-E65F-4784-BE3B-714F64483876}"/>
              </a:ext>
            </a:extLst>
          </p:cNvPr>
          <p:cNvSpPr>
            <a:spLocks noGrp="1"/>
          </p:cNvSpPr>
          <p:nvPr>
            <p:ph sz="quarter" idx="14"/>
          </p:nvPr>
        </p:nvSpPr>
        <p:spPr>
          <a:xfrm>
            <a:off x="377072" y="923925"/>
            <a:ext cx="11276128" cy="5448075"/>
          </a:xfrm>
        </p:spPr>
        <p:txBody>
          <a:bodyPr>
            <a:normAutofit/>
          </a:bodyPr>
          <a:lstStyle/>
          <a:p>
            <a:pPr marL="0" indent="0">
              <a:buNone/>
            </a:pPr>
            <a:r>
              <a:rPr lang="de-AT" sz="1600" dirty="0"/>
              <a:t>Garantien für Kredite durch die Bank</a:t>
            </a:r>
          </a:p>
          <a:p>
            <a:pPr marL="228600" indent="-228600">
              <a:buFont typeface="+mj-lt"/>
              <a:buAutoNum type="arabicPeriod"/>
            </a:pPr>
            <a:r>
              <a:rPr lang="de-AT" sz="1600" b="1" dirty="0"/>
              <a:t> </a:t>
            </a:r>
            <a:r>
              <a:rPr lang="de-AT" sz="1600" b="1" dirty="0" err="1"/>
              <a:t>Eximbanka</a:t>
            </a:r>
            <a:endParaRPr lang="de-AT" sz="1600" b="1" dirty="0"/>
          </a:p>
          <a:p>
            <a:pPr marL="0" indent="0">
              <a:buNone/>
            </a:pPr>
            <a:r>
              <a:rPr lang="de-AT" sz="1600" b="1" dirty="0"/>
              <a:t>	</a:t>
            </a:r>
            <a:r>
              <a:rPr lang="de-AT" sz="1600" b="1" u="sng" dirty="0"/>
              <a:t>Antikorona Garantie</a:t>
            </a:r>
            <a:endParaRPr lang="de-AT" sz="1600" u="sng" dirty="0"/>
          </a:p>
          <a:p>
            <a:pPr marL="0" indent="0">
              <a:buNone/>
            </a:pPr>
            <a:r>
              <a:rPr lang="de-AT" sz="1600" dirty="0"/>
              <a:t>	- 80% Garantie mit einem Zinssatz von 1,9%</a:t>
            </a:r>
          </a:p>
          <a:p>
            <a:pPr marL="0" indent="0">
              <a:buNone/>
            </a:pPr>
            <a:r>
              <a:rPr lang="de-AT" sz="1600" dirty="0"/>
              <a:t>	- Erlass der Garantiegebühr für ein Kredit einer Geschäftsbank</a:t>
            </a:r>
          </a:p>
          <a:p>
            <a:pPr marL="0" indent="0">
              <a:buNone/>
            </a:pPr>
            <a:r>
              <a:rPr lang="de-AT" sz="1600" dirty="0"/>
              <a:t>	- die Möglichkeit, ein Kredit zwischen 2 000 000 EUR und 20 000 000 EUR zu beantragen </a:t>
            </a:r>
          </a:p>
          <a:p>
            <a:pPr marL="228600" indent="-228600">
              <a:buFont typeface="+mj-lt"/>
              <a:buAutoNum type="arabicPeriod" startAt="2"/>
            </a:pPr>
            <a:r>
              <a:rPr lang="de-AT" sz="1600" b="1" dirty="0"/>
              <a:t>Slowakische Garantie- und Entwicklungsbank</a:t>
            </a:r>
          </a:p>
          <a:p>
            <a:pPr marL="0" indent="0">
              <a:buNone/>
            </a:pPr>
            <a:r>
              <a:rPr lang="de-AT" sz="1600" b="1" dirty="0"/>
              <a:t>	SIH Kredit - </a:t>
            </a:r>
            <a:r>
              <a:rPr lang="de-AT" sz="1600" b="1" u="sng" dirty="0"/>
              <a:t>Antikorona Garantie 2a, Antikorona Garantie 2b</a:t>
            </a:r>
          </a:p>
          <a:p>
            <a:pPr marL="0" indent="0">
              <a:buNone/>
            </a:pPr>
            <a:r>
              <a:rPr lang="de-AT" sz="1600" b="1" dirty="0"/>
              <a:t>	</a:t>
            </a:r>
            <a:r>
              <a:rPr lang="de-AT" sz="1600" dirty="0"/>
              <a:t>- 90% Garantie mit einem Zinssatz von 1,9 % bis 3,9 %</a:t>
            </a:r>
          </a:p>
          <a:p>
            <a:pPr marL="0" indent="0">
              <a:buNone/>
            </a:pPr>
            <a:r>
              <a:rPr lang="de-AT" sz="1600" dirty="0"/>
              <a:t>	- Erlass der Garantiegebühr für ein Kredit einer Geschäftsbank</a:t>
            </a:r>
          </a:p>
          <a:p>
            <a:pPr marL="0" indent="0">
              <a:buNone/>
            </a:pPr>
            <a:r>
              <a:rPr lang="de-AT" sz="1600" dirty="0"/>
              <a:t>	- die Möglichkeit, ein Kredit zwischen 10 000 EUR und 2 000 000 EUR (für Kleinstunternehmen bis 	  	  500 000 EUR)</a:t>
            </a:r>
          </a:p>
          <a:p>
            <a:pPr marL="0" indent="0">
              <a:buNone/>
            </a:pPr>
            <a:endParaRPr lang="de-AT" sz="1600" dirty="0"/>
          </a:p>
          <a:p>
            <a:pPr marL="0" indent="0">
              <a:buNone/>
            </a:pPr>
            <a:r>
              <a:rPr lang="de-AT" sz="1600" dirty="0"/>
              <a:t>Es besteht jedoch keinen gesetzlichen Anspruch auf die Gewährleistung dieser Garantie.</a:t>
            </a:r>
            <a:endParaRPr lang="de-AT" sz="2000" b="1" dirty="0"/>
          </a:p>
        </p:txBody>
      </p:sp>
      <p:sp>
        <p:nvSpPr>
          <p:cNvPr id="4" name="Zástupný objekt pre číslo snímky 3">
            <a:extLst>
              <a:ext uri="{FF2B5EF4-FFF2-40B4-BE49-F238E27FC236}">
                <a16:creationId xmlns:a16="http://schemas.microsoft.com/office/drawing/2014/main" id="{3FE68E6E-81D7-4E53-BB31-D1C9D30F8284}"/>
              </a:ext>
            </a:extLst>
          </p:cNvPr>
          <p:cNvSpPr>
            <a:spLocks noGrp="1"/>
          </p:cNvSpPr>
          <p:nvPr>
            <p:ph type="sldNum" sz="quarter" idx="16"/>
          </p:nvPr>
        </p:nvSpPr>
        <p:spPr/>
        <p:txBody>
          <a:bodyPr/>
          <a:lstStyle/>
          <a:p>
            <a:fld id="{03F1EFBE-6FC5-4E3B-A532-A391AE8323A1}" type="slidenum">
              <a:rPr lang="en-GB" smtClean="0"/>
              <a:pPr/>
              <a:t>18</a:t>
            </a:fld>
            <a:endParaRPr lang="en-GB" dirty="0"/>
          </a:p>
        </p:txBody>
      </p:sp>
      <p:sp>
        <p:nvSpPr>
          <p:cNvPr id="5" name="Zástupný objekt pre pätu 4">
            <a:extLst>
              <a:ext uri="{FF2B5EF4-FFF2-40B4-BE49-F238E27FC236}">
                <a16:creationId xmlns:a16="http://schemas.microsoft.com/office/drawing/2014/main" id="{8F98D6A1-B7D4-48FF-91D9-ACB8251E7230}"/>
              </a:ext>
            </a:extLst>
          </p:cNvPr>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2013342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objekt pre obsah 7">
            <a:extLst>
              <a:ext uri="{FF2B5EF4-FFF2-40B4-BE49-F238E27FC236}">
                <a16:creationId xmlns:a16="http://schemas.microsoft.com/office/drawing/2014/main" id="{36134AC7-07CC-489A-BFA8-D294F173766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121294" y="1254871"/>
            <a:ext cx="11949412" cy="3973608"/>
          </a:xfrm>
          <a:noFill/>
        </p:spPr>
      </p:pic>
      <p:sp>
        <p:nvSpPr>
          <p:cNvPr id="4" name="Zástupný objekt pre číslo snímky 3" hidden="1">
            <a:extLst>
              <a:ext uri="{FF2B5EF4-FFF2-40B4-BE49-F238E27FC236}">
                <a16:creationId xmlns:a16="http://schemas.microsoft.com/office/drawing/2014/main" id="{2392B044-0B7E-4A5E-A80A-45241C6AB831}"/>
              </a:ext>
            </a:extLst>
          </p:cNvPr>
          <p:cNvSpPr>
            <a:spLocks noGrp="1"/>
          </p:cNvSpPr>
          <p:nvPr>
            <p:ph type="sldNum" sz="quarter" idx="4294967295"/>
          </p:nvPr>
        </p:nvSpPr>
        <p:spPr>
          <a:xfrm>
            <a:off x="10726600" y="6441900"/>
            <a:ext cx="1060256" cy="273050"/>
          </a:xfrm>
        </p:spPr>
        <p:txBody>
          <a:bodyPr/>
          <a:lstStyle/>
          <a:p>
            <a:pPr>
              <a:spcAft>
                <a:spcPts val="600"/>
              </a:spcAft>
            </a:pPr>
            <a:fld id="{03F1EFBE-6FC5-4E3B-A532-A391AE8323A1}" type="slidenum">
              <a:rPr lang="en-GB" smtClean="0"/>
              <a:pPr>
                <a:spcAft>
                  <a:spcPts val="600"/>
                </a:spcAft>
              </a:pPr>
              <a:t>19</a:t>
            </a:fld>
            <a:endParaRPr lang="en-GB"/>
          </a:p>
        </p:txBody>
      </p:sp>
      <p:sp>
        <p:nvSpPr>
          <p:cNvPr id="2" name="BlokTextu 1">
            <a:extLst>
              <a:ext uri="{FF2B5EF4-FFF2-40B4-BE49-F238E27FC236}">
                <a16:creationId xmlns:a16="http://schemas.microsoft.com/office/drawing/2014/main" id="{96EEA6DA-EC50-412C-AB0D-5E5650ECD0D5}"/>
              </a:ext>
            </a:extLst>
          </p:cNvPr>
          <p:cNvSpPr txBox="1"/>
          <p:nvPr/>
        </p:nvSpPr>
        <p:spPr>
          <a:xfrm>
            <a:off x="120650" y="5228479"/>
            <a:ext cx="4179746" cy="230832"/>
          </a:xfrm>
          <a:prstGeom prst="rect">
            <a:avLst/>
          </a:prstGeom>
          <a:noFill/>
        </p:spPr>
        <p:txBody>
          <a:bodyPr wrap="square" rtlCol="0">
            <a:spAutoFit/>
          </a:bodyPr>
          <a:lstStyle/>
          <a:p>
            <a:r>
              <a:rPr lang="sk-SK" sz="900" dirty="0" err="1"/>
              <a:t>Quelle</a:t>
            </a:r>
            <a:r>
              <a:rPr lang="sk-SK" sz="900" dirty="0"/>
              <a:t> (</a:t>
            </a:r>
            <a:r>
              <a:rPr lang="sk-SK" sz="900" dirty="0" err="1"/>
              <a:t>übersetzt</a:t>
            </a:r>
            <a:r>
              <a:rPr lang="sk-SK" sz="900" dirty="0"/>
              <a:t>): </a:t>
            </a:r>
            <a:r>
              <a:rPr lang="sk-SK" sz="900" dirty="0">
                <a:hlinkClick r:id="rId3"/>
              </a:rPr>
              <a:t>https://www.eximbanka.sk</a:t>
            </a:r>
            <a:endParaRPr lang="sk-SK" sz="900" dirty="0"/>
          </a:p>
        </p:txBody>
      </p:sp>
    </p:spTree>
    <p:extLst>
      <p:ext uri="{BB962C8B-B14F-4D97-AF65-F5344CB8AC3E}">
        <p14:creationId xmlns:p14="http://schemas.microsoft.com/office/powerpoint/2010/main" val="3299964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75735" y="1260000"/>
            <a:ext cx="7047202" cy="5219700"/>
          </a:xfrm>
        </p:spPr>
        <p:txBody>
          <a:bodyPr/>
          <a:lstStyle/>
          <a:p>
            <a:r>
              <a:rPr lang="de-DE" dirty="0"/>
              <a:t>Beendete Maßnahmen</a:t>
            </a:r>
          </a:p>
          <a:p>
            <a:r>
              <a:rPr lang="de-DE" dirty="0"/>
              <a:t>Erste Hilfe</a:t>
            </a:r>
          </a:p>
          <a:p>
            <a:r>
              <a:rPr lang="de-DE" dirty="0"/>
              <a:t>Erste Hilfe</a:t>
            </a:r>
            <a:r>
              <a:rPr lang="sk-SK" dirty="0"/>
              <a:t>+</a:t>
            </a:r>
          </a:p>
          <a:p>
            <a:r>
              <a:rPr lang="de-DE" dirty="0"/>
              <a:t>COVID-Zuschlag</a:t>
            </a:r>
          </a:p>
          <a:p>
            <a:r>
              <a:rPr lang="de-DE" dirty="0"/>
              <a:t>Pandemiepflegegeld und Pandemiekrankheitsgeld</a:t>
            </a:r>
          </a:p>
          <a:p>
            <a:r>
              <a:rPr lang="de-DE" dirty="0"/>
              <a:t>Maßnahmen im Arbeitsgesetzbuch im Zusammenhang mit der Koronarkrise</a:t>
            </a:r>
            <a:endParaRPr lang="sk-SK" dirty="0"/>
          </a:p>
          <a:p>
            <a:r>
              <a:rPr lang="sk-SK" dirty="0" err="1"/>
              <a:t>Weitere</a:t>
            </a:r>
            <a:r>
              <a:rPr lang="de-DE" dirty="0"/>
              <a:t> Maßnahmen (Kredite, Mieten, vorübergehender Schutz, Insolvenz)</a:t>
            </a:r>
          </a:p>
          <a:p>
            <a:pPr marL="0" indent="0">
              <a:buNone/>
            </a:pPr>
            <a:endParaRPr lang="de-DE" dirty="0"/>
          </a:p>
          <a:p>
            <a:endParaRPr lang="de-DE" dirty="0"/>
          </a:p>
        </p:txBody>
      </p:sp>
      <p:sp>
        <p:nvSpPr>
          <p:cNvPr id="2" name="Nadpis 1"/>
          <p:cNvSpPr>
            <a:spLocks noGrp="1"/>
          </p:cNvSpPr>
          <p:nvPr>
            <p:ph type="title"/>
          </p:nvPr>
        </p:nvSpPr>
        <p:spPr/>
        <p:txBody>
          <a:bodyPr/>
          <a:lstStyle/>
          <a:p>
            <a:r>
              <a:rPr lang="de-DE" dirty="0"/>
              <a:t>Inhalt</a:t>
            </a:r>
          </a:p>
        </p:txBody>
      </p:sp>
      <p:pic>
        <p:nvPicPr>
          <p:cNvPr id="5" name="Obrázek 4">
            <a:extLst>
              <a:ext uri="{FF2B5EF4-FFF2-40B4-BE49-F238E27FC236}">
                <a16:creationId xmlns:a16="http://schemas.microsoft.com/office/drawing/2014/main" id="{F801E58D-A6F4-4C38-A3D7-DA5EC0F20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002" y="0"/>
            <a:ext cx="4551998" cy="6858000"/>
          </a:xfrm>
          <a:prstGeom prst="rect">
            <a:avLst/>
          </a:prstGeom>
        </p:spPr>
      </p:pic>
      <p:cxnSp>
        <p:nvCxnSpPr>
          <p:cNvPr id="6" name="Straight Connector 13">
            <a:extLst>
              <a:ext uri="{FF2B5EF4-FFF2-40B4-BE49-F238E27FC236}">
                <a16:creationId xmlns:a16="http://schemas.microsoft.com/office/drawing/2014/main" id="{42102D76-C50A-4EC4-8A4E-6EC03096954B}"/>
              </a:ext>
            </a:extLst>
          </p:cNvPr>
          <p:cNvCxnSpPr/>
          <p:nvPr/>
        </p:nvCxnSpPr>
        <p:spPr>
          <a:xfrm>
            <a:off x="7622937" y="0"/>
            <a:ext cx="0" cy="685800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403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D45427-0FAE-4A66-8E39-7524C0787374}"/>
              </a:ext>
            </a:extLst>
          </p:cNvPr>
          <p:cNvSpPr>
            <a:spLocks noGrp="1"/>
          </p:cNvSpPr>
          <p:nvPr>
            <p:ph type="title"/>
          </p:nvPr>
        </p:nvSpPr>
        <p:spPr>
          <a:xfrm>
            <a:off x="461914" y="432000"/>
            <a:ext cx="11190620" cy="333741"/>
          </a:xfrm>
        </p:spPr>
        <p:txBody>
          <a:bodyPr/>
          <a:lstStyle/>
          <a:p>
            <a:r>
              <a:rPr lang="sk-SK" dirty="0" err="1"/>
              <a:t>Staat</a:t>
            </a:r>
            <a:r>
              <a:rPr lang="de-DE" dirty="0" err="1"/>
              <a:t>liche</a:t>
            </a:r>
            <a:r>
              <a:rPr lang="de-DE" dirty="0"/>
              <a:t> Beihilfe</a:t>
            </a:r>
            <a:r>
              <a:rPr lang="sk-SK" dirty="0"/>
              <a:t> </a:t>
            </a:r>
            <a:r>
              <a:rPr lang="sk-SK" dirty="0" err="1"/>
              <a:t>für</a:t>
            </a:r>
            <a:r>
              <a:rPr lang="sk-SK" dirty="0"/>
              <a:t> </a:t>
            </a:r>
            <a:r>
              <a:rPr lang="de-DE" dirty="0"/>
              <a:t>Miete</a:t>
            </a:r>
            <a:endParaRPr lang="sk-SK" dirty="0"/>
          </a:p>
        </p:txBody>
      </p:sp>
      <p:sp>
        <p:nvSpPr>
          <p:cNvPr id="3" name="Zástupný objekt pre obsah 2">
            <a:extLst>
              <a:ext uri="{FF2B5EF4-FFF2-40B4-BE49-F238E27FC236}">
                <a16:creationId xmlns:a16="http://schemas.microsoft.com/office/drawing/2014/main" id="{E5839120-E65F-4784-BE3B-714F64483876}"/>
              </a:ext>
            </a:extLst>
          </p:cNvPr>
          <p:cNvSpPr>
            <a:spLocks noGrp="1"/>
          </p:cNvSpPr>
          <p:nvPr>
            <p:ph sz="quarter" idx="14"/>
          </p:nvPr>
        </p:nvSpPr>
        <p:spPr>
          <a:xfrm>
            <a:off x="377072" y="1332000"/>
            <a:ext cx="11276128" cy="5040000"/>
          </a:xfrm>
        </p:spPr>
        <p:txBody>
          <a:bodyPr>
            <a:noAutofit/>
          </a:bodyPr>
          <a:lstStyle/>
          <a:p>
            <a:r>
              <a:rPr lang="de-AT" sz="1300" dirty="0"/>
              <a:t>Gegenstand ist die aufgrund eines Mietvertrags </a:t>
            </a:r>
            <a:r>
              <a:rPr lang="de-AT" sz="1300" b="1" dirty="0"/>
              <a:t>in Geld gezahlte Miete </a:t>
            </a:r>
            <a:r>
              <a:rPr lang="de-AT" sz="1300" dirty="0"/>
              <a:t>(dies gilt auch für einen Untermietvertrag oder einen ähnlichen Vertrag nach dem Recht eines anderen Staates).</a:t>
            </a:r>
          </a:p>
          <a:p>
            <a:r>
              <a:rPr lang="de-AT" sz="1300" dirty="0"/>
              <a:t>Mieter hat das Nutzungsrecht für das Mietobjekt spätestens seit 01.02.2020</a:t>
            </a:r>
          </a:p>
          <a:p>
            <a:r>
              <a:rPr lang="de-AT" sz="1300" b="1" dirty="0"/>
              <a:t>Nutzung</a:t>
            </a:r>
            <a:r>
              <a:rPr lang="de-AT" sz="1300" dirty="0"/>
              <a:t> des Mietgegenstandes </a:t>
            </a:r>
            <a:r>
              <a:rPr lang="de-AT" sz="1300" b="1" dirty="0"/>
              <a:t>wurde</a:t>
            </a:r>
            <a:r>
              <a:rPr lang="de-AT" sz="1300" dirty="0"/>
              <a:t> </a:t>
            </a:r>
            <a:r>
              <a:rPr lang="de-AT" sz="1300" b="1" dirty="0"/>
              <a:t>infolge der Maßnahmen gegen COVID-19-Pandemie </a:t>
            </a:r>
            <a:r>
              <a:rPr lang="de-AT" sz="1300" dirty="0"/>
              <a:t>durch die Schließung </a:t>
            </a:r>
            <a:r>
              <a:rPr lang="de-AT" sz="1300" b="1" dirty="0"/>
              <a:t>unmöglich gemacht oder</a:t>
            </a:r>
            <a:r>
              <a:rPr lang="de-AT" sz="1300" dirty="0"/>
              <a:t> durch das Verbot der Anwesenheit der Öffentlichkeit im Mietgegenstand </a:t>
            </a:r>
            <a:r>
              <a:rPr lang="de-AT" sz="1300" b="1" dirty="0"/>
              <a:t>wesentlich beschränkt</a:t>
            </a:r>
          </a:p>
          <a:p>
            <a:r>
              <a:rPr lang="de-AT" sz="1300" b="1" dirty="0"/>
              <a:t>gilt für Geschäftsräumlichkeiten, in Ware verkauft oder Dienstleistungen an Endverbraucher erbringt</a:t>
            </a:r>
            <a:r>
              <a:rPr lang="de-AT" sz="1300" dirty="0"/>
              <a:t>, einschließlich von Lagerräumen oder Marktplätzen</a:t>
            </a:r>
          </a:p>
          <a:p>
            <a:r>
              <a:rPr lang="de-AT" sz="1300" b="1" dirty="0"/>
              <a:t>Bei der Kalkulation der Höhe der Beihilfe </a:t>
            </a:r>
            <a:r>
              <a:rPr lang="de-AT" sz="1300" dirty="0"/>
              <a:t>ist der </a:t>
            </a:r>
            <a:r>
              <a:rPr lang="de-AT" sz="1300" b="1" dirty="0"/>
              <a:t>Zeitraum, in dem die Nutzung beschränkt wurde,</a:t>
            </a:r>
            <a:r>
              <a:rPr lang="de-AT" sz="1300" dirty="0"/>
              <a:t> oder ein Teil davon zu berücksichtigen, wenn das Mietverhältnis nicht den gesamten Zeitraum gedauert hat</a:t>
            </a:r>
          </a:p>
          <a:p>
            <a:r>
              <a:rPr lang="de-AT" sz="1300" dirty="0"/>
              <a:t>Der Antrag wird vom Vermieter im Namen des Mieters ausschließlich </a:t>
            </a:r>
            <a:r>
              <a:rPr lang="de-AT" sz="1300" b="1" dirty="0"/>
              <a:t>elektronisch</a:t>
            </a:r>
            <a:r>
              <a:rPr lang="de-AT" sz="1300" dirty="0"/>
              <a:t> eingereicht (der Antrag unterschrieben elektronisch von beiden)</a:t>
            </a:r>
          </a:p>
          <a:p>
            <a:r>
              <a:rPr lang="de-AT" sz="1300" b="1" dirty="0"/>
              <a:t>Der Staat gewährt Beihilfe für Miete </a:t>
            </a:r>
            <a:r>
              <a:rPr lang="de-AT" sz="1300" dirty="0"/>
              <a:t>in gleicher Höhe wie gewährte Mietrabatt, jedoch </a:t>
            </a:r>
            <a:r>
              <a:rPr lang="de-AT" sz="1300" b="1" dirty="0"/>
              <a:t>maximal 50% </a:t>
            </a:r>
            <a:r>
              <a:rPr lang="de-AT" sz="1300" dirty="0"/>
              <a:t>–</a:t>
            </a:r>
            <a:r>
              <a:rPr lang="de-AT" sz="1300" b="1" dirty="0"/>
              <a:t> </a:t>
            </a:r>
            <a:r>
              <a:rPr lang="de-AT" sz="1300" dirty="0"/>
              <a:t>wenn der Vermieter einen Mietrabatt von 50% gewährt, zahlt der Mieter keine Miete</a:t>
            </a:r>
          </a:p>
          <a:p>
            <a:r>
              <a:rPr lang="de-AT" sz="1300" dirty="0"/>
              <a:t>Der Höchstbetrag der Beihilfe beträgt 800 000 EUR pro Wirtschaftseinheit</a:t>
            </a:r>
          </a:p>
          <a:p>
            <a:r>
              <a:rPr lang="de-AT" sz="1300" dirty="0"/>
              <a:t>Derzeit genehmigt 1</a:t>
            </a:r>
            <a:r>
              <a:rPr lang="sk-SK" sz="1300" dirty="0"/>
              <a:t>2</a:t>
            </a:r>
            <a:r>
              <a:rPr lang="de-AT" sz="1300" dirty="0"/>
              <a:t> </a:t>
            </a:r>
            <a:r>
              <a:rPr lang="sk-SK" sz="1300" dirty="0"/>
              <a:t>5</a:t>
            </a:r>
            <a:r>
              <a:rPr lang="de-AT" sz="1300" dirty="0"/>
              <a:t>00 Anträge und ausgezahlt mehr als 2</a:t>
            </a:r>
            <a:r>
              <a:rPr lang="sk-SK" sz="1300" dirty="0"/>
              <a:t>5</a:t>
            </a:r>
            <a:r>
              <a:rPr lang="de-AT" sz="1300" dirty="0"/>
              <a:t> Millionen Euro </a:t>
            </a:r>
          </a:p>
          <a:p>
            <a:r>
              <a:rPr lang="de-AT" sz="1300" dirty="0"/>
              <a:t>Anträge im Rahmen des derzeitigen Systems können </a:t>
            </a:r>
            <a:r>
              <a:rPr lang="de-AT" sz="1300" b="1" dirty="0"/>
              <a:t>bis zum 30.11.2020 </a:t>
            </a:r>
            <a:r>
              <a:rPr lang="de-AT" sz="1300" dirty="0"/>
              <a:t>eingereicht werden</a:t>
            </a:r>
            <a:r>
              <a:rPr lang="sk-SK" sz="1300" dirty="0"/>
              <a:t> (</a:t>
            </a:r>
            <a:r>
              <a:rPr lang="sk-SK" sz="1300" dirty="0" err="1"/>
              <a:t>aktuell</a:t>
            </a:r>
            <a:r>
              <a:rPr lang="sk-SK" sz="1300" dirty="0"/>
              <a:t> </a:t>
            </a:r>
            <a:r>
              <a:rPr lang="sk-SK" sz="1300" dirty="0" err="1"/>
              <a:t>erweitert</a:t>
            </a:r>
            <a:r>
              <a:rPr lang="sk-SK" sz="1300" dirty="0"/>
              <a:t> </a:t>
            </a:r>
            <a:r>
              <a:rPr lang="sk-SK" sz="1300" dirty="0" err="1"/>
              <a:t>auch</a:t>
            </a:r>
            <a:r>
              <a:rPr lang="sk-SK" sz="1300" dirty="0"/>
              <a:t> um </a:t>
            </a:r>
            <a:r>
              <a:rPr lang="sk-SK" sz="1300" dirty="0" err="1"/>
              <a:t>die</a:t>
            </a:r>
            <a:r>
              <a:rPr lang="sk-SK" sz="1300" dirty="0"/>
              <a:t> im September </a:t>
            </a:r>
            <a:r>
              <a:rPr lang="sk-SK" sz="1300" dirty="0" err="1"/>
              <a:t>betroffene</a:t>
            </a:r>
            <a:r>
              <a:rPr lang="sk-SK" sz="1300" dirty="0"/>
              <a:t> </a:t>
            </a:r>
            <a:r>
              <a:rPr lang="sk-SK" sz="1300" dirty="0" err="1"/>
              <a:t>Unternehmen</a:t>
            </a:r>
            <a:r>
              <a:rPr lang="sk-SK" sz="1300" dirty="0"/>
              <a:t> </a:t>
            </a:r>
            <a:r>
              <a:rPr lang="sk-SK" sz="1300" dirty="0" err="1"/>
              <a:t>wie</a:t>
            </a:r>
            <a:r>
              <a:rPr lang="sk-SK" sz="1300" dirty="0"/>
              <a:t> </a:t>
            </a:r>
            <a:r>
              <a:rPr lang="sk-SK" sz="1300" dirty="0" err="1"/>
              <a:t>Aquaparks</a:t>
            </a:r>
            <a:r>
              <a:rPr lang="sk-SK" sz="1300" dirty="0"/>
              <a:t> </a:t>
            </a:r>
            <a:r>
              <a:rPr lang="sk-SK" sz="1300" dirty="0" err="1"/>
              <a:t>usw</a:t>
            </a:r>
            <a:r>
              <a:rPr lang="sk-SK" sz="1300"/>
              <a:t>.)</a:t>
            </a:r>
            <a:endParaRPr lang="de-AT" sz="1300" dirty="0"/>
          </a:p>
        </p:txBody>
      </p:sp>
      <p:sp>
        <p:nvSpPr>
          <p:cNvPr id="4" name="Zástupný objekt pre číslo snímky 3">
            <a:extLst>
              <a:ext uri="{FF2B5EF4-FFF2-40B4-BE49-F238E27FC236}">
                <a16:creationId xmlns:a16="http://schemas.microsoft.com/office/drawing/2014/main" id="{3FE68E6E-81D7-4E53-BB31-D1C9D30F8284}"/>
              </a:ext>
            </a:extLst>
          </p:cNvPr>
          <p:cNvSpPr>
            <a:spLocks noGrp="1"/>
          </p:cNvSpPr>
          <p:nvPr>
            <p:ph type="sldNum" sz="quarter" idx="16"/>
          </p:nvPr>
        </p:nvSpPr>
        <p:spPr/>
        <p:txBody>
          <a:bodyPr/>
          <a:lstStyle/>
          <a:p>
            <a:fld id="{03F1EFBE-6FC5-4E3B-A532-A391AE8323A1}" type="slidenum">
              <a:rPr lang="en-GB" smtClean="0"/>
              <a:pPr/>
              <a:t>20</a:t>
            </a:fld>
            <a:endParaRPr lang="en-GB" dirty="0"/>
          </a:p>
        </p:txBody>
      </p:sp>
      <p:sp>
        <p:nvSpPr>
          <p:cNvPr id="5" name="Zástupný objekt pre pätu 4">
            <a:extLst>
              <a:ext uri="{FF2B5EF4-FFF2-40B4-BE49-F238E27FC236}">
                <a16:creationId xmlns:a16="http://schemas.microsoft.com/office/drawing/2014/main" id="{8F98D6A1-B7D4-48FF-91D9-ACB8251E7230}"/>
              </a:ext>
            </a:extLst>
          </p:cNvPr>
          <p:cNvSpPr>
            <a:spLocks noGrp="1"/>
          </p:cNvSpPr>
          <p:nvPr>
            <p:ph type="ftr" sz="quarter" idx="17"/>
          </p:nvPr>
        </p:nvSpPr>
        <p:spPr/>
        <p:txBody>
          <a:bodyPr/>
          <a:lstStyle/>
          <a:p>
            <a:endParaRPr lang="en-GB" dirty="0"/>
          </a:p>
        </p:txBody>
      </p:sp>
      <p:sp>
        <p:nvSpPr>
          <p:cNvPr id="6" name="Zástupný text 5">
            <a:extLst>
              <a:ext uri="{FF2B5EF4-FFF2-40B4-BE49-F238E27FC236}">
                <a16:creationId xmlns:a16="http://schemas.microsoft.com/office/drawing/2014/main" id="{8EF72D47-BA95-408A-8A8C-DEB8F3A2C37E}"/>
              </a:ext>
            </a:extLst>
          </p:cNvPr>
          <p:cNvSpPr>
            <a:spLocks noGrp="1"/>
          </p:cNvSpPr>
          <p:nvPr>
            <p:ph type="body" sz="quarter" idx="10"/>
          </p:nvPr>
        </p:nvSpPr>
        <p:spPr/>
        <p:txBody>
          <a:bodyPr>
            <a:normAutofit fontScale="92500" lnSpcReduction="10000"/>
          </a:bodyPr>
          <a:lstStyle/>
          <a:p>
            <a:endParaRPr lang="sk-SK" dirty="0"/>
          </a:p>
        </p:txBody>
      </p:sp>
    </p:spTree>
    <p:extLst>
      <p:ext uri="{BB962C8B-B14F-4D97-AF65-F5344CB8AC3E}">
        <p14:creationId xmlns:p14="http://schemas.microsoft.com/office/powerpoint/2010/main" val="3740273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D45427-0FAE-4A66-8E39-7524C0787374}"/>
              </a:ext>
            </a:extLst>
          </p:cNvPr>
          <p:cNvSpPr>
            <a:spLocks noGrp="1"/>
          </p:cNvSpPr>
          <p:nvPr>
            <p:ph type="title"/>
          </p:nvPr>
        </p:nvSpPr>
        <p:spPr>
          <a:xfrm>
            <a:off x="461914" y="432000"/>
            <a:ext cx="11190620" cy="333741"/>
          </a:xfrm>
        </p:spPr>
        <p:txBody>
          <a:bodyPr/>
          <a:lstStyle/>
          <a:p>
            <a:r>
              <a:rPr lang="de-DE" dirty="0"/>
              <a:t>Hilfe für Tourismus und Kultur in Vorbereitung</a:t>
            </a:r>
            <a:endParaRPr lang="sk-SK" dirty="0"/>
          </a:p>
        </p:txBody>
      </p:sp>
      <p:sp>
        <p:nvSpPr>
          <p:cNvPr id="3" name="Zástupný objekt pre obsah 2">
            <a:extLst>
              <a:ext uri="{FF2B5EF4-FFF2-40B4-BE49-F238E27FC236}">
                <a16:creationId xmlns:a16="http://schemas.microsoft.com/office/drawing/2014/main" id="{E5839120-E65F-4784-BE3B-714F64483876}"/>
              </a:ext>
            </a:extLst>
          </p:cNvPr>
          <p:cNvSpPr>
            <a:spLocks noGrp="1"/>
          </p:cNvSpPr>
          <p:nvPr>
            <p:ph sz="quarter" idx="14"/>
          </p:nvPr>
        </p:nvSpPr>
        <p:spPr>
          <a:xfrm>
            <a:off x="612000" y="1332000"/>
            <a:ext cx="11041200" cy="5040000"/>
          </a:xfrm>
        </p:spPr>
        <p:txBody>
          <a:bodyPr>
            <a:normAutofit/>
          </a:bodyPr>
          <a:lstStyle/>
          <a:p>
            <a:pPr marL="0" indent="0">
              <a:buNone/>
            </a:pPr>
            <a:r>
              <a:rPr lang="de-AT" sz="2000" dirty="0"/>
              <a:t>Derzeit im Parlament diskutiert:</a:t>
            </a:r>
          </a:p>
          <a:p>
            <a:pPr marL="0" indent="0">
              <a:buNone/>
            </a:pPr>
            <a:endParaRPr lang="de-AT" sz="2000" dirty="0"/>
          </a:p>
          <a:p>
            <a:r>
              <a:rPr lang="de-AT" sz="2000" dirty="0"/>
              <a:t>eine Novelle des Gesetzes zur Förderung des Tourismus, die den rechtlichen Rahmen für die Schaffung staatlicher Beihilfesysteme zur Unterstützung von Unternehmen im Tourismussektor enthält</a:t>
            </a:r>
          </a:p>
          <a:p>
            <a:r>
              <a:rPr lang="de-AT" dirty="0"/>
              <a:t>Die Änderung des Gesetzes über öffentliche Veranstaltungen, mit der die Schutzfrist bis zum 30.06.2021 verlängert wird, und die Möglichkeit, Tickets bis zum 30.06.2022 zu verlängern, regelt die Möglichkeiten der Finanzierung von EU-Mitteln aus öffentlichen Mitteln (Audiovisueller Fonds, Kunstförderungsfonds und Fonds für Unterstützung für die Kultur der nationalen Minderheiten)</a:t>
            </a:r>
          </a:p>
          <a:p>
            <a:pPr marL="0" indent="0">
              <a:buNone/>
            </a:pPr>
            <a:endParaRPr lang="de-AT" sz="1600" dirty="0"/>
          </a:p>
          <a:p>
            <a:pPr marL="0" indent="0">
              <a:buNone/>
            </a:pPr>
            <a:endParaRPr lang="de-AT" sz="2000" dirty="0"/>
          </a:p>
        </p:txBody>
      </p:sp>
      <p:sp>
        <p:nvSpPr>
          <p:cNvPr id="4" name="Zástupný objekt pre číslo snímky 3">
            <a:extLst>
              <a:ext uri="{FF2B5EF4-FFF2-40B4-BE49-F238E27FC236}">
                <a16:creationId xmlns:a16="http://schemas.microsoft.com/office/drawing/2014/main" id="{3FE68E6E-81D7-4E53-BB31-D1C9D30F8284}"/>
              </a:ext>
            </a:extLst>
          </p:cNvPr>
          <p:cNvSpPr>
            <a:spLocks noGrp="1"/>
          </p:cNvSpPr>
          <p:nvPr>
            <p:ph type="sldNum" sz="quarter" idx="16"/>
          </p:nvPr>
        </p:nvSpPr>
        <p:spPr/>
        <p:txBody>
          <a:bodyPr/>
          <a:lstStyle/>
          <a:p>
            <a:fld id="{03F1EFBE-6FC5-4E3B-A532-A391AE8323A1}" type="slidenum">
              <a:rPr lang="en-GB" smtClean="0"/>
              <a:pPr/>
              <a:t>21</a:t>
            </a:fld>
            <a:endParaRPr lang="en-GB" dirty="0"/>
          </a:p>
        </p:txBody>
      </p:sp>
      <p:sp>
        <p:nvSpPr>
          <p:cNvPr id="5" name="Zástupný objekt pre pätu 4">
            <a:extLst>
              <a:ext uri="{FF2B5EF4-FFF2-40B4-BE49-F238E27FC236}">
                <a16:creationId xmlns:a16="http://schemas.microsoft.com/office/drawing/2014/main" id="{8F98D6A1-B7D4-48FF-91D9-ACB8251E7230}"/>
              </a:ext>
            </a:extLst>
          </p:cNvPr>
          <p:cNvSpPr>
            <a:spLocks noGrp="1"/>
          </p:cNvSpPr>
          <p:nvPr>
            <p:ph type="ftr" sz="quarter" idx="17"/>
          </p:nvPr>
        </p:nvSpPr>
        <p:spPr/>
        <p:txBody>
          <a:bodyPr/>
          <a:lstStyle/>
          <a:p>
            <a:endParaRPr lang="en-GB" dirty="0"/>
          </a:p>
        </p:txBody>
      </p:sp>
      <p:sp>
        <p:nvSpPr>
          <p:cNvPr id="6" name="Zástupný text 5">
            <a:extLst>
              <a:ext uri="{FF2B5EF4-FFF2-40B4-BE49-F238E27FC236}">
                <a16:creationId xmlns:a16="http://schemas.microsoft.com/office/drawing/2014/main" id="{8EF72D47-BA95-408A-8A8C-DEB8F3A2C37E}"/>
              </a:ext>
            </a:extLst>
          </p:cNvPr>
          <p:cNvSpPr>
            <a:spLocks noGrp="1"/>
          </p:cNvSpPr>
          <p:nvPr>
            <p:ph type="body" sz="quarter" idx="10"/>
          </p:nvPr>
        </p:nvSpPr>
        <p:spPr/>
        <p:txBody>
          <a:bodyPr>
            <a:normAutofit fontScale="92500" lnSpcReduction="10000"/>
          </a:bodyPr>
          <a:lstStyle/>
          <a:p>
            <a:endParaRPr lang="sk-SK" dirty="0"/>
          </a:p>
        </p:txBody>
      </p:sp>
    </p:spTree>
    <p:extLst>
      <p:ext uri="{BB962C8B-B14F-4D97-AF65-F5344CB8AC3E}">
        <p14:creationId xmlns:p14="http://schemas.microsoft.com/office/powerpoint/2010/main" val="2545532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D45427-0FAE-4A66-8E39-7524C0787374}"/>
              </a:ext>
            </a:extLst>
          </p:cNvPr>
          <p:cNvSpPr>
            <a:spLocks noGrp="1"/>
          </p:cNvSpPr>
          <p:nvPr>
            <p:ph type="title"/>
          </p:nvPr>
        </p:nvSpPr>
        <p:spPr>
          <a:xfrm>
            <a:off x="461914" y="432000"/>
            <a:ext cx="11190620" cy="333741"/>
          </a:xfrm>
        </p:spPr>
        <p:txBody>
          <a:bodyPr/>
          <a:lstStyle/>
          <a:p>
            <a:r>
              <a:rPr lang="de-AT" dirty="0"/>
              <a:t>Der vorübergehende Schutz der Unternehmer</a:t>
            </a:r>
          </a:p>
        </p:txBody>
      </p:sp>
      <p:sp>
        <p:nvSpPr>
          <p:cNvPr id="3" name="Zástupný objekt pre obsah 2">
            <a:extLst>
              <a:ext uri="{FF2B5EF4-FFF2-40B4-BE49-F238E27FC236}">
                <a16:creationId xmlns:a16="http://schemas.microsoft.com/office/drawing/2014/main" id="{E5839120-E65F-4784-BE3B-714F64483876}"/>
              </a:ext>
            </a:extLst>
          </p:cNvPr>
          <p:cNvSpPr>
            <a:spLocks noGrp="1"/>
          </p:cNvSpPr>
          <p:nvPr>
            <p:ph sz="quarter" idx="14"/>
          </p:nvPr>
        </p:nvSpPr>
        <p:spPr>
          <a:xfrm>
            <a:off x="377072" y="1332000"/>
            <a:ext cx="11276128" cy="5040000"/>
          </a:xfrm>
        </p:spPr>
        <p:txBody>
          <a:bodyPr>
            <a:normAutofit lnSpcReduction="10000"/>
          </a:bodyPr>
          <a:lstStyle/>
          <a:p>
            <a:r>
              <a:rPr lang="de-AT" sz="1500" dirty="0"/>
              <a:t>Unternehmer führt ein Betrieb</a:t>
            </a:r>
          </a:p>
          <a:p>
            <a:r>
              <a:rPr lang="de-AT" sz="1500" b="1" dirty="0"/>
              <a:t>Sitz oder Geschäftssitz in der Slowakischen Republik</a:t>
            </a:r>
          </a:p>
          <a:p>
            <a:r>
              <a:rPr lang="de-AT" sz="1500" b="1" dirty="0"/>
              <a:t>Die Gewerbeberechtigung wurde vor dem 12.03.2020 erteilt</a:t>
            </a:r>
          </a:p>
          <a:p>
            <a:r>
              <a:rPr lang="de-AT" sz="1500" dirty="0"/>
              <a:t>zum 12.03.2020 nicht in Konkurs</a:t>
            </a:r>
          </a:p>
          <a:p>
            <a:r>
              <a:rPr lang="de-AT" sz="1500" dirty="0"/>
              <a:t>Zum Zeitpunkt des Antrags gibt es keinen Grund, die Gesellschaft aufzulösen, und keine Auswirkungen der Insolvenz- oder Umstrukturierungsgenehmigung</a:t>
            </a:r>
          </a:p>
          <a:p>
            <a:r>
              <a:rPr lang="de-AT" sz="1500" dirty="0"/>
              <a:t>zum 12.03.2020 ist kein Exekutionsverfahren anhängig, um den Anspruch aus der Geschäftstätigkeit zu befriedigen</a:t>
            </a:r>
          </a:p>
          <a:p>
            <a:r>
              <a:rPr lang="de-AT" sz="1500" dirty="0"/>
              <a:t>In Bezug auf sein Unternehmen, seine Sache, sein Recht oder einen anderen dem Unternehmen gehörenden Vermögenswert hat kein Verfahren zur Durchsetzung des Pfandrechts zum 12.03.2020 </a:t>
            </a:r>
          </a:p>
          <a:p>
            <a:r>
              <a:rPr lang="de-AT" sz="1500" dirty="0"/>
              <a:t>Im Jahr 2020 wurden keine Gewinne / sonstigen Eigenmittel ausgeschüttet oder deren Folgen beseitigt</a:t>
            </a:r>
          </a:p>
          <a:p>
            <a:r>
              <a:rPr lang="de-AT" sz="1500" dirty="0"/>
              <a:t>er führt eine ordnungsgemäße Buchführung und verstößt nicht gegen die Verpflichtung, regelmäßige und außerordentliche Jahresabschlüsse in die Dokumentensammlung gemäß § 40 Abs. 2 des Handelsgesetzbuches einzureichen</a:t>
            </a:r>
          </a:p>
          <a:p>
            <a:r>
              <a:rPr lang="de-AT" sz="1500" b="1" dirty="0"/>
              <a:t>Der Antrag muss beim zuständigen Bezirksgericht eingereicht werden</a:t>
            </a:r>
            <a:r>
              <a:rPr lang="de-AT" sz="1500" dirty="0"/>
              <a:t>, insbesondere: </a:t>
            </a:r>
            <a:r>
              <a:rPr lang="de-AT" sz="1500" b="1" dirty="0"/>
              <a:t>BG Trnava </a:t>
            </a:r>
            <a:r>
              <a:rPr lang="de-AT" sz="1500" dirty="0"/>
              <a:t>für die Bezirke Bratislava und Trnava; </a:t>
            </a:r>
            <a:r>
              <a:rPr lang="de-AT" sz="1500" b="1" dirty="0"/>
              <a:t>BG </a:t>
            </a:r>
            <a:r>
              <a:rPr lang="de-AT" sz="1500" dirty="0" err="1"/>
              <a:t>Žilina</a:t>
            </a:r>
            <a:r>
              <a:rPr lang="de-AT" sz="1500" dirty="0"/>
              <a:t> für die Bezirke </a:t>
            </a:r>
            <a:r>
              <a:rPr lang="de-AT" sz="1500" dirty="0" err="1"/>
              <a:t>Žilina</a:t>
            </a:r>
            <a:r>
              <a:rPr lang="de-AT" sz="1500" dirty="0"/>
              <a:t> und </a:t>
            </a:r>
            <a:r>
              <a:rPr lang="de-AT" sz="1500" dirty="0" err="1"/>
              <a:t>Trenčín</a:t>
            </a:r>
            <a:r>
              <a:rPr lang="de-AT" sz="1500" dirty="0"/>
              <a:t>; </a:t>
            </a:r>
            <a:r>
              <a:rPr lang="de-AT" sz="1500" b="1" dirty="0"/>
              <a:t>BG Banská </a:t>
            </a:r>
            <a:r>
              <a:rPr lang="de-AT" sz="1500" b="1" dirty="0" err="1"/>
              <a:t>Bystrica</a:t>
            </a:r>
            <a:r>
              <a:rPr lang="de-AT" sz="1500" b="1" dirty="0"/>
              <a:t> </a:t>
            </a:r>
            <a:r>
              <a:rPr lang="de-AT" sz="1500" dirty="0"/>
              <a:t>für die Bezirke Banská </a:t>
            </a:r>
            <a:r>
              <a:rPr lang="de-AT" sz="1500" dirty="0" err="1"/>
              <a:t>Bystrica</a:t>
            </a:r>
            <a:r>
              <a:rPr lang="de-AT" sz="1500" dirty="0"/>
              <a:t> und Nitra; </a:t>
            </a:r>
            <a:r>
              <a:rPr lang="de-AT" sz="1500" b="1" dirty="0"/>
              <a:t>BG Prešov </a:t>
            </a:r>
            <a:r>
              <a:rPr lang="de-AT" sz="1500" dirty="0"/>
              <a:t>für die Bezirke Prešov und Košice</a:t>
            </a:r>
          </a:p>
          <a:p>
            <a:endParaRPr lang="sk-SK" sz="1500" dirty="0"/>
          </a:p>
          <a:p>
            <a:endParaRPr lang="sk-SK" sz="1800" dirty="0"/>
          </a:p>
          <a:p>
            <a:endParaRPr lang="sk-SK"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0" indent="0" algn="just">
              <a:buNone/>
            </a:pPr>
            <a:endParaRPr lang="sk-SK" sz="18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Zástupný objekt pre číslo snímky 3">
            <a:extLst>
              <a:ext uri="{FF2B5EF4-FFF2-40B4-BE49-F238E27FC236}">
                <a16:creationId xmlns:a16="http://schemas.microsoft.com/office/drawing/2014/main" id="{3FE68E6E-81D7-4E53-BB31-D1C9D30F8284}"/>
              </a:ext>
            </a:extLst>
          </p:cNvPr>
          <p:cNvSpPr>
            <a:spLocks noGrp="1"/>
          </p:cNvSpPr>
          <p:nvPr>
            <p:ph type="sldNum" sz="quarter" idx="16"/>
          </p:nvPr>
        </p:nvSpPr>
        <p:spPr/>
        <p:txBody>
          <a:bodyPr/>
          <a:lstStyle/>
          <a:p>
            <a:fld id="{03F1EFBE-6FC5-4E3B-A532-A391AE8323A1}" type="slidenum">
              <a:rPr lang="en-GB" smtClean="0"/>
              <a:pPr/>
              <a:t>22</a:t>
            </a:fld>
            <a:endParaRPr lang="en-GB" dirty="0"/>
          </a:p>
        </p:txBody>
      </p:sp>
      <p:sp>
        <p:nvSpPr>
          <p:cNvPr id="5" name="Zástupný objekt pre pätu 4">
            <a:extLst>
              <a:ext uri="{FF2B5EF4-FFF2-40B4-BE49-F238E27FC236}">
                <a16:creationId xmlns:a16="http://schemas.microsoft.com/office/drawing/2014/main" id="{8F98D6A1-B7D4-48FF-91D9-ACB8251E7230}"/>
              </a:ext>
            </a:extLst>
          </p:cNvPr>
          <p:cNvSpPr>
            <a:spLocks noGrp="1"/>
          </p:cNvSpPr>
          <p:nvPr>
            <p:ph type="ftr" sz="quarter" idx="17"/>
          </p:nvPr>
        </p:nvSpPr>
        <p:spPr/>
        <p:txBody>
          <a:bodyPr/>
          <a:lstStyle/>
          <a:p>
            <a:endParaRPr lang="en-GB" dirty="0"/>
          </a:p>
        </p:txBody>
      </p:sp>
      <p:sp>
        <p:nvSpPr>
          <p:cNvPr id="6" name="Zástupný text 5">
            <a:extLst>
              <a:ext uri="{FF2B5EF4-FFF2-40B4-BE49-F238E27FC236}">
                <a16:creationId xmlns:a16="http://schemas.microsoft.com/office/drawing/2014/main" id="{8EF72D47-BA95-408A-8A8C-DEB8F3A2C37E}"/>
              </a:ext>
            </a:extLst>
          </p:cNvPr>
          <p:cNvSpPr>
            <a:spLocks noGrp="1"/>
          </p:cNvSpPr>
          <p:nvPr>
            <p:ph type="body" sz="quarter" idx="10"/>
          </p:nvPr>
        </p:nvSpPr>
        <p:spPr/>
        <p:txBody>
          <a:bodyPr>
            <a:normAutofit fontScale="92500" lnSpcReduction="10000"/>
          </a:bodyPr>
          <a:lstStyle/>
          <a:p>
            <a:pPr marL="228600" indent="-228600">
              <a:buFont typeface="+mj-lt"/>
              <a:buAutoNum type="arabicPeriod"/>
            </a:pPr>
            <a:r>
              <a:rPr lang="sk-SK" b="1" dirty="0">
                <a:latin typeface="+mj-lt"/>
              </a:rPr>
              <a:t>  </a:t>
            </a:r>
            <a:r>
              <a:rPr lang="sk-SK" b="1" dirty="0" err="1">
                <a:solidFill>
                  <a:schemeClr val="accent1"/>
                </a:solidFill>
                <a:latin typeface="+mj-lt"/>
              </a:rPr>
              <a:t>Bedingu</a:t>
            </a:r>
            <a:r>
              <a:rPr lang="de-AT" b="1" dirty="0">
                <a:solidFill>
                  <a:schemeClr val="accent1"/>
                </a:solidFill>
                <a:latin typeface="+mj-lt"/>
              </a:rPr>
              <a:t>n</a:t>
            </a:r>
            <a:r>
              <a:rPr lang="sk-SK" b="1" dirty="0" err="1">
                <a:solidFill>
                  <a:schemeClr val="accent1"/>
                </a:solidFill>
                <a:latin typeface="+mj-lt"/>
              </a:rPr>
              <a:t>gen</a:t>
            </a:r>
            <a:endParaRPr lang="sk-SK" b="1" dirty="0">
              <a:solidFill>
                <a:schemeClr val="accent1"/>
              </a:solidFill>
              <a:latin typeface="+mj-lt"/>
            </a:endParaRPr>
          </a:p>
          <a:p>
            <a:endParaRPr lang="sk-SK" dirty="0"/>
          </a:p>
          <a:p>
            <a:endParaRPr lang="sk-SK" dirty="0"/>
          </a:p>
        </p:txBody>
      </p:sp>
    </p:spTree>
    <p:extLst>
      <p:ext uri="{BB962C8B-B14F-4D97-AF65-F5344CB8AC3E}">
        <p14:creationId xmlns:p14="http://schemas.microsoft.com/office/powerpoint/2010/main" val="445190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D45427-0FAE-4A66-8E39-7524C0787374}"/>
              </a:ext>
            </a:extLst>
          </p:cNvPr>
          <p:cNvSpPr>
            <a:spLocks noGrp="1"/>
          </p:cNvSpPr>
          <p:nvPr>
            <p:ph type="title"/>
          </p:nvPr>
        </p:nvSpPr>
        <p:spPr>
          <a:xfrm>
            <a:off x="461914" y="432000"/>
            <a:ext cx="11190620" cy="333741"/>
          </a:xfrm>
        </p:spPr>
        <p:txBody>
          <a:bodyPr/>
          <a:lstStyle/>
          <a:p>
            <a:r>
              <a:rPr lang="de-AT" dirty="0"/>
              <a:t>Der vorübergehende Schutz der Unternehmer</a:t>
            </a:r>
            <a:endParaRPr lang="sk-SK" dirty="0"/>
          </a:p>
        </p:txBody>
      </p:sp>
      <p:sp>
        <p:nvSpPr>
          <p:cNvPr id="3" name="Zástupný objekt pre obsah 2">
            <a:extLst>
              <a:ext uri="{FF2B5EF4-FFF2-40B4-BE49-F238E27FC236}">
                <a16:creationId xmlns:a16="http://schemas.microsoft.com/office/drawing/2014/main" id="{E5839120-E65F-4784-BE3B-714F64483876}"/>
              </a:ext>
            </a:extLst>
          </p:cNvPr>
          <p:cNvSpPr>
            <a:spLocks noGrp="1"/>
          </p:cNvSpPr>
          <p:nvPr>
            <p:ph sz="quarter" idx="14"/>
          </p:nvPr>
        </p:nvSpPr>
        <p:spPr>
          <a:xfrm>
            <a:off x="377072" y="1332000"/>
            <a:ext cx="11276128" cy="5040000"/>
          </a:xfrm>
        </p:spPr>
        <p:txBody>
          <a:bodyPr>
            <a:normAutofit fontScale="92500" lnSpcReduction="20000"/>
          </a:bodyPr>
          <a:lstStyle/>
          <a:p>
            <a:r>
              <a:rPr lang="de-AT" sz="1600" b="1" dirty="0">
                <a:latin typeface="+mj-lt"/>
              </a:rPr>
              <a:t>Dauer</a:t>
            </a:r>
          </a:p>
          <a:p>
            <a:pPr lvl="1"/>
            <a:r>
              <a:rPr lang="de-AT" sz="1500" dirty="0">
                <a:latin typeface="+mj-lt"/>
              </a:rPr>
              <a:t>bis zum 31.12.2020; Ein Vorschlag für eine Verlängerung bis zum 31.01.2021 wird derzeit im Parlament vorgelegt</a:t>
            </a:r>
            <a:endParaRPr lang="de-AT" sz="1600" b="1" dirty="0">
              <a:latin typeface="+mj-lt"/>
            </a:endParaRPr>
          </a:p>
          <a:p>
            <a:r>
              <a:rPr lang="de-AT" sz="1600" b="1" dirty="0">
                <a:latin typeface="+mj-lt"/>
              </a:rPr>
              <a:t>Passive Konkursimmunität</a:t>
            </a:r>
          </a:p>
          <a:p>
            <a:pPr lvl="1"/>
            <a:r>
              <a:rPr lang="de-AT" sz="1500" dirty="0">
                <a:latin typeface="+mj-lt"/>
              </a:rPr>
              <a:t>während des vorübergehenden Schutzes ist es nicht möglich, ein Konkursverfahren gegen einen Unternehmer zu eröffnen</a:t>
            </a:r>
            <a:endParaRPr lang="de-AT" sz="1600" b="1" dirty="0">
              <a:latin typeface="+mj-lt"/>
            </a:endParaRPr>
          </a:p>
          <a:p>
            <a:r>
              <a:rPr lang="de-AT" sz="1600" b="1" dirty="0">
                <a:latin typeface="+mj-lt"/>
              </a:rPr>
              <a:t>Aktive Konkursimmunität</a:t>
            </a:r>
          </a:p>
          <a:p>
            <a:pPr lvl="1"/>
            <a:r>
              <a:rPr lang="de-AT" sz="1500" b="0" i="0" dirty="0">
                <a:solidFill>
                  <a:srgbClr val="000000"/>
                </a:solidFill>
                <a:effectLst/>
                <a:latin typeface="+mj-lt"/>
              </a:rPr>
              <a:t>ein Unternehmer, der vorübergehend geschützt ist, ist nicht verpflichtet, für die Dauer des vorübergehenden Schutzes einen Konkursantrag für sein Eigentum zu stellen</a:t>
            </a:r>
            <a:endParaRPr lang="de-AT" sz="1600" b="1" dirty="0">
              <a:latin typeface="+mj-lt"/>
            </a:endParaRPr>
          </a:p>
          <a:p>
            <a:r>
              <a:rPr lang="de-AT" sz="1600" b="1" dirty="0">
                <a:latin typeface="+mj-lt"/>
              </a:rPr>
              <a:t>Relative Immunität gegen Durchsetzung von Ansprüchen gegen Unternehmen </a:t>
            </a:r>
          </a:p>
          <a:p>
            <a:pPr lvl="1"/>
            <a:r>
              <a:rPr lang="de-AT" sz="1500" dirty="0">
                <a:solidFill>
                  <a:srgbClr val="000000"/>
                </a:solidFill>
                <a:latin typeface="+mj-lt"/>
              </a:rPr>
              <a:t>während des vorübergehenden Schutzes dürfen keine Rechte gegen das Unternehmen, Dinge, Rechte oder andere Eigentumswerte des Unternehmers unter vorübergehendem Schutz durchgesetzt werden (dies gilt auch für die Durchsetzung des Pfandrechts)</a:t>
            </a:r>
            <a:endParaRPr lang="de-AT" sz="1500" b="1" dirty="0">
              <a:latin typeface="+mj-lt"/>
            </a:endParaRPr>
          </a:p>
          <a:p>
            <a:pPr>
              <a:lnSpc>
                <a:spcPct val="120000"/>
              </a:lnSpc>
            </a:pPr>
            <a:r>
              <a:rPr lang="de-AT" sz="1600" b="1" dirty="0"/>
              <a:t>Beschränkungen bei der Aufrechnung von verbundenen Forderungen</a:t>
            </a:r>
          </a:p>
          <a:p>
            <a:pPr lvl="1">
              <a:lnSpc>
                <a:spcPct val="120000"/>
              </a:lnSpc>
            </a:pPr>
            <a:r>
              <a:rPr lang="de-AT" sz="1500" dirty="0">
                <a:solidFill>
                  <a:srgbClr val="000000"/>
                </a:solidFill>
                <a:ea typeface="Times New Roman" panose="02020603050405020304" pitchFamily="18" charset="0"/>
                <a:cs typeface="Times New Roman" panose="02020603050405020304" pitchFamily="18" charset="0"/>
              </a:rPr>
              <a:t>gilt für einseitige und vertragliche Forderungen (verhindert die gezielte Reduzierung des Eigentums des Unternehmers unter vorübergehendem Schutz)</a:t>
            </a:r>
            <a:endParaRPr lang="de-AT" sz="1600" b="1" dirty="0"/>
          </a:p>
          <a:p>
            <a:pPr>
              <a:lnSpc>
                <a:spcPct val="120000"/>
              </a:lnSpc>
            </a:pPr>
            <a:r>
              <a:rPr lang="de-AT" sz="1600" b="1" dirty="0"/>
              <a:t>Einschränkungen bei der Beendigung von Vertragsbeziehungen</a:t>
            </a:r>
          </a:p>
          <a:p>
            <a:pPr lvl="1">
              <a:lnSpc>
                <a:spcPct val="120000"/>
              </a:lnSpc>
            </a:pPr>
            <a:r>
              <a:rPr lang="de-AT" sz="1500" dirty="0"/>
              <a:t>weder vorübergehender Schutz allein noch Zahlungsverzug können ein Grund für die Beendigung der Vertragsbeziehungen sein</a:t>
            </a:r>
            <a:endParaRPr lang="de-AT" sz="1600" b="1" dirty="0"/>
          </a:p>
          <a:p>
            <a:pPr>
              <a:lnSpc>
                <a:spcPct val="120000"/>
              </a:lnSpc>
            </a:pPr>
            <a:r>
              <a:rPr lang="de-AT" sz="1500" b="1" dirty="0"/>
              <a:t>Die Verpflichtung, den Interessen der Gläubiger bevorzugen, und die Verpflichtung, Vermögenswerte nicht in solchem Umfang zu veräußern, der über den normalen Geschäftsverlauf hinausgeht</a:t>
            </a:r>
          </a:p>
        </p:txBody>
      </p:sp>
      <p:sp>
        <p:nvSpPr>
          <p:cNvPr id="4" name="Zástupný objekt pre číslo snímky 3">
            <a:extLst>
              <a:ext uri="{FF2B5EF4-FFF2-40B4-BE49-F238E27FC236}">
                <a16:creationId xmlns:a16="http://schemas.microsoft.com/office/drawing/2014/main" id="{3FE68E6E-81D7-4E53-BB31-D1C9D30F8284}"/>
              </a:ext>
            </a:extLst>
          </p:cNvPr>
          <p:cNvSpPr>
            <a:spLocks noGrp="1"/>
          </p:cNvSpPr>
          <p:nvPr>
            <p:ph type="sldNum" sz="quarter" idx="16"/>
          </p:nvPr>
        </p:nvSpPr>
        <p:spPr/>
        <p:txBody>
          <a:bodyPr/>
          <a:lstStyle/>
          <a:p>
            <a:fld id="{03F1EFBE-6FC5-4E3B-A532-A391AE8323A1}" type="slidenum">
              <a:rPr lang="en-GB" smtClean="0"/>
              <a:pPr/>
              <a:t>23</a:t>
            </a:fld>
            <a:endParaRPr lang="en-GB" dirty="0"/>
          </a:p>
        </p:txBody>
      </p:sp>
      <p:sp>
        <p:nvSpPr>
          <p:cNvPr id="5" name="Zástupný objekt pre pätu 4">
            <a:extLst>
              <a:ext uri="{FF2B5EF4-FFF2-40B4-BE49-F238E27FC236}">
                <a16:creationId xmlns:a16="http://schemas.microsoft.com/office/drawing/2014/main" id="{8F98D6A1-B7D4-48FF-91D9-ACB8251E7230}"/>
              </a:ext>
            </a:extLst>
          </p:cNvPr>
          <p:cNvSpPr>
            <a:spLocks noGrp="1"/>
          </p:cNvSpPr>
          <p:nvPr>
            <p:ph type="ftr" sz="quarter" idx="17"/>
          </p:nvPr>
        </p:nvSpPr>
        <p:spPr/>
        <p:txBody>
          <a:bodyPr/>
          <a:lstStyle/>
          <a:p>
            <a:endParaRPr lang="en-GB" dirty="0"/>
          </a:p>
        </p:txBody>
      </p:sp>
      <p:sp>
        <p:nvSpPr>
          <p:cNvPr id="6" name="Zástupný text 5">
            <a:extLst>
              <a:ext uri="{FF2B5EF4-FFF2-40B4-BE49-F238E27FC236}">
                <a16:creationId xmlns:a16="http://schemas.microsoft.com/office/drawing/2014/main" id="{8EF72D47-BA95-408A-8A8C-DEB8F3A2C37E}"/>
              </a:ext>
            </a:extLst>
          </p:cNvPr>
          <p:cNvSpPr>
            <a:spLocks noGrp="1"/>
          </p:cNvSpPr>
          <p:nvPr>
            <p:ph type="body" sz="quarter" idx="10"/>
          </p:nvPr>
        </p:nvSpPr>
        <p:spPr/>
        <p:txBody>
          <a:bodyPr>
            <a:normAutofit fontScale="92500" lnSpcReduction="10000"/>
          </a:bodyPr>
          <a:lstStyle/>
          <a:p>
            <a:pPr marL="457200" indent="-457200">
              <a:buFont typeface="+mj-lt"/>
              <a:buAutoNum type="arabicPeriod" startAt="2"/>
            </a:pPr>
            <a:r>
              <a:rPr lang="sk-SK" b="1" dirty="0" err="1">
                <a:solidFill>
                  <a:schemeClr val="accent1"/>
                </a:solidFill>
                <a:latin typeface="+mj-lt"/>
              </a:rPr>
              <a:t>Wirkungen</a:t>
            </a:r>
            <a:endParaRPr lang="sk-SK" dirty="0">
              <a:latin typeface="+mj-lt"/>
            </a:endParaRPr>
          </a:p>
        </p:txBody>
      </p:sp>
    </p:spTree>
    <p:extLst>
      <p:ext uri="{BB962C8B-B14F-4D97-AF65-F5344CB8AC3E}">
        <p14:creationId xmlns:p14="http://schemas.microsoft.com/office/powerpoint/2010/main" val="2799474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D45427-0FAE-4A66-8E39-7524C0787374}"/>
              </a:ext>
            </a:extLst>
          </p:cNvPr>
          <p:cNvSpPr>
            <a:spLocks noGrp="1"/>
          </p:cNvSpPr>
          <p:nvPr>
            <p:ph type="title"/>
          </p:nvPr>
        </p:nvSpPr>
        <p:spPr>
          <a:xfrm>
            <a:off x="461914" y="432000"/>
            <a:ext cx="11190620" cy="333741"/>
          </a:xfrm>
        </p:spPr>
        <p:txBody>
          <a:bodyPr/>
          <a:lstStyle/>
          <a:p>
            <a:r>
              <a:rPr lang="de-AT" dirty="0"/>
              <a:t>Der vorübergehende Schutz der Unternehmer</a:t>
            </a:r>
            <a:r>
              <a:rPr lang="sk-SK" dirty="0"/>
              <a:t> </a:t>
            </a:r>
            <a:r>
              <a:rPr lang="sk-SK" dirty="0" err="1"/>
              <a:t>seit</a:t>
            </a:r>
            <a:r>
              <a:rPr lang="sk-SK" dirty="0"/>
              <a:t> 01.01.2021</a:t>
            </a:r>
          </a:p>
        </p:txBody>
      </p:sp>
      <p:sp>
        <p:nvSpPr>
          <p:cNvPr id="3" name="Zástupný objekt pre obsah 2">
            <a:extLst>
              <a:ext uri="{FF2B5EF4-FFF2-40B4-BE49-F238E27FC236}">
                <a16:creationId xmlns:a16="http://schemas.microsoft.com/office/drawing/2014/main" id="{E5839120-E65F-4784-BE3B-714F64483876}"/>
              </a:ext>
            </a:extLst>
          </p:cNvPr>
          <p:cNvSpPr>
            <a:spLocks noGrp="1"/>
          </p:cNvSpPr>
          <p:nvPr>
            <p:ph sz="quarter" idx="14"/>
          </p:nvPr>
        </p:nvSpPr>
        <p:spPr>
          <a:xfrm>
            <a:off x="377072" y="1332000"/>
            <a:ext cx="11276128" cy="5040000"/>
          </a:xfrm>
        </p:spPr>
        <p:txBody>
          <a:bodyPr>
            <a:normAutofit lnSpcReduction="10000"/>
          </a:bodyPr>
          <a:lstStyle/>
          <a:p>
            <a:r>
              <a:rPr lang="de-AT" sz="1600" dirty="0">
                <a:latin typeface="+mj-lt"/>
              </a:rPr>
              <a:t>Ein Teil des Gesetzesantrags zum vorübergehenden Schutz von Unternehmern in finanziellen Schwierigkeiten, das von der Regierung gebilligt wurde und </a:t>
            </a:r>
            <a:r>
              <a:rPr lang="de-AT" sz="1600" b="1" dirty="0">
                <a:latin typeface="+mj-lt"/>
              </a:rPr>
              <a:t>derzeit dem Parlament vorgelegt wird</a:t>
            </a:r>
          </a:p>
          <a:p>
            <a:r>
              <a:rPr lang="de-AT" sz="1600" b="1" dirty="0">
                <a:latin typeface="+mj-lt"/>
              </a:rPr>
              <a:t>Wesentliche Änderungen des vorübergehenden Schutzes nach dem 31.12.2020</a:t>
            </a:r>
          </a:p>
          <a:p>
            <a:pPr marL="360000" lvl="1" indent="0">
              <a:buNone/>
            </a:pPr>
            <a:endParaRPr lang="de-AT" sz="1500" dirty="0">
              <a:latin typeface="+mj-lt"/>
            </a:endParaRPr>
          </a:p>
          <a:p>
            <a:pPr lvl="1"/>
            <a:r>
              <a:rPr lang="de-AT" sz="1400" dirty="0"/>
              <a:t>Permanente Verankerung des vorübergehenden Schutzes von Unternehmern in der slowakischen Rechtsordnung</a:t>
            </a:r>
          </a:p>
          <a:p>
            <a:pPr marL="360000" lvl="1" indent="0">
              <a:buNone/>
            </a:pPr>
            <a:endParaRPr lang="de-AT" sz="1500" b="1" dirty="0">
              <a:latin typeface="+mj-lt"/>
            </a:endParaRPr>
          </a:p>
          <a:p>
            <a:pPr lvl="1"/>
            <a:r>
              <a:rPr lang="de-AT" sz="1400" b="1" dirty="0"/>
              <a:t>Wurde im Rahmen der bis zum 31.12.2020 geltenden Vorschriften ein vorübergehender Schutz gewährt, so wird dieser bis zum 31.01.2021 verlängert</a:t>
            </a:r>
            <a:endParaRPr lang="de-AT" sz="1500" b="1" dirty="0">
              <a:latin typeface="+mj-lt"/>
            </a:endParaRPr>
          </a:p>
          <a:p>
            <a:pPr marL="360000" lvl="1" indent="0">
              <a:buNone/>
            </a:pPr>
            <a:endParaRPr lang="de-AT" sz="1500" dirty="0">
              <a:latin typeface="+mj-lt"/>
            </a:endParaRPr>
          </a:p>
          <a:p>
            <a:pPr lvl="1"/>
            <a:r>
              <a:rPr lang="de-AT" sz="1400" dirty="0"/>
              <a:t>Voraussetzung für die Gewährung sollte </a:t>
            </a:r>
            <a:r>
              <a:rPr lang="de-AT" sz="1400" b="1" dirty="0"/>
              <a:t>die Zustimmung von mindestens 50% der </a:t>
            </a:r>
            <a:r>
              <a:rPr lang="de-AT" sz="1400" b="1" dirty="0" err="1"/>
              <a:t>sg</a:t>
            </a:r>
            <a:r>
              <a:rPr lang="de-AT" sz="1400" b="1" dirty="0"/>
              <a:t>. unabhängigen Gläubiger sein </a:t>
            </a:r>
            <a:r>
              <a:rPr lang="de-AT" sz="1400" dirty="0"/>
              <a:t>(berechnet nach der Höhe ihrer Forderungen)</a:t>
            </a:r>
            <a:endParaRPr lang="de-AT" sz="1500" dirty="0">
              <a:latin typeface="+mj-lt"/>
            </a:endParaRPr>
          </a:p>
          <a:p>
            <a:pPr marL="360000" lvl="1" indent="0">
              <a:buNone/>
            </a:pPr>
            <a:endParaRPr lang="de-AT" sz="1500" dirty="0">
              <a:latin typeface="+mj-lt"/>
            </a:endParaRPr>
          </a:p>
          <a:p>
            <a:pPr lvl="1"/>
            <a:r>
              <a:rPr lang="de-AT" sz="1400" b="1" dirty="0"/>
              <a:t>Dauer 3 Monate, mit der Möglichkeit einer Verlängerung um weitere 3 Monate</a:t>
            </a:r>
            <a:r>
              <a:rPr lang="de-AT" sz="1400" dirty="0"/>
              <a:t>, jedoch nur mit Zustimmung von 2/3 der </a:t>
            </a:r>
            <a:r>
              <a:rPr lang="de-AT" sz="1400" dirty="0" err="1"/>
              <a:t>sg</a:t>
            </a:r>
            <a:r>
              <a:rPr lang="de-AT" sz="1400" dirty="0"/>
              <a:t>. unabhängigen Gläubiger</a:t>
            </a:r>
            <a:endParaRPr lang="de-AT" sz="1500" dirty="0">
              <a:latin typeface="+mj-lt"/>
            </a:endParaRPr>
          </a:p>
          <a:p>
            <a:pPr marL="360000" lvl="1" indent="0">
              <a:buNone/>
            </a:pPr>
            <a:endParaRPr lang="de-AT" sz="1500" b="1" dirty="0">
              <a:latin typeface="+mj-lt"/>
            </a:endParaRPr>
          </a:p>
          <a:p>
            <a:pPr lvl="1"/>
            <a:r>
              <a:rPr lang="de-AT" sz="1400" dirty="0"/>
              <a:t>Der Unternehmer kann dies </a:t>
            </a:r>
            <a:r>
              <a:rPr lang="de-AT" sz="1400" b="1" dirty="0"/>
              <a:t>erst nach 4 Jahren erneut beantragen </a:t>
            </a:r>
            <a:r>
              <a:rPr lang="de-AT" sz="1400" dirty="0">
                <a:latin typeface="+mj-lt"/>
              </a:rPr>
              <a:t>–</a:t>
            </a:r>
            <a:r>
              <a:rPr lang="de-AT" sz="1400" dirty="0"/>
              <a:t> diese Grenze gilt nicht für vorübergehenden Schutz, der vor dem 01.01.2021 gewährt wurde</a:t>
            </a:r>
            <a:endParaRPr lang="de-AT" sz="1500" b="1" dirty="0">
              <a:latin typeface="+mj-lt"/>
            </a:endParaRPr>
          </a:p>
          <a:p>
            <a:pPr marL="360000" lvl="1" indent="0">
              <a:buNone/>
            </a:pPr>
            <a:endParaRPr lang="de-AT" sz="1500" dirty="0">
              <a:latin typeface="+mj-lt"/>
            </a:endParaRPr>
          </a:p>
          <a:p>
            <a:pPr lvl="1"/>
            <a:r>
              <a:rPr lang="de-AT" sz="1500" dirty="0">
                <a:latin typeface="+mj-lt"/>
              </a:rPr>
              <a:t>Auch für Unternehmer mit einer Geschäft</a:t>
            </a:r>
            <a:r>
              <a:rPr lang="sk-SK" sz="1500" dirty="0">
                <a:latin typeface="+mj-lt"/>
              </a:rPr>
              <a:t>s</a:t>
            </a:r>
            <a:r>
              <a:rPr lang="de-AT" sz="1500" dirty="0" err="1">
                <a:latin typeface="+mj-lt"/>
              </a:rPr>
              <a:t>lizenz</a:t>
            </a:r>
            <a:r>
              <a:rPr lang="de-AT" sz="1500" dirty="0">
                <a:latin typeface="+mj-lt"/>
              </a:rPr>
              <a:t>, die später als 12.03.2020 erstellt wurde</a:t>
            </a:r>
          </a:p>
          <a:p>
            <a:pPr lvl="1"/>
            <a:endParaRPr lang="de-AT" sz="1500" b="1" dirty="0">
              <a:latin typeface="+mj-lt"/>
            </a:endParaRPr>
          </a:p>
          <a:p>
            <a:pPr lvl="1"/>
            <a:r>
              <a:rPr lang="de-AT" sz="1500" b="1" dirty="0">
                <a:latin typeface="+mj-lt"/>
              </a:rPr>
              <a:t>Ist der Antragsteller eine juristische Person, muss er im Register der Partner des öffentlichen Sektors eingetragen sein</a:t>
            </a:r>
          </a:p>
          <a:p>
            <a:pPr marL="360000" lvl="1" indent="0">
              <a:buNone/>
            </a:pPr>
            <a:endParaRPr lang="de-AT" sz="1500" dirty="0">
              <a:latin typeface="+mj-lt"/>
            </a:endParaRPr>
          </a:p>
          <a:p>
            <a:pPr lvl="1"/>
            <a:endParaRPr lang="de-AT" sz="1500" b="1" dirty="0">
              <a:latin typeface="+mj-lt"/>
            </a:endParaRPr>
          </a:p>
          <a:p>
            <a:pPr lvl="1"/>
            <a:endParaRPr lang="de-AT" sz="1500" b="1" dirty="0">
              <a:latin typeface="+mj-lt"/>
            </a:endParaRPr>
          </a:p>
          <a:p>
            <a:pPr lvl="1"/>
            <a:endParaRPr lang="de-AT" sz="1500" b="1" dirty="0">
              <a:latin typeface="+mj-lt"/>
            </a:endParaRPr>
          </a:p>
          <a:p>
            <a:pPr lvl="1"/>
            <a:endParaRPr lang="de-AT" sz="1500" b="1" dirty="0">
              <a:latin typeface="+mj-lt"/>
            </a:endParaRPr>
          </a:p>
        </p:txBody>
      </p:sp>
      <p:sp>
        <p:nvSpPr>
          <p:cNvPr id="4" name="Zástupný objekt pre číslo snímky 3">
            <a:extLst>
              <a:ext uri="{FF2B5EF4-FFF2-40B4-BE49-F238E27FC236}">
                <a16:creationId xmlns:a16="http://schemas.microsoft.com/office/drawing/2014/main" id="{3FE68E6E-81D7-4E53-BB31-D1C9D30F8284}"/>
              </a:ext>
            </a:extLst>
          </p:cNvPr>
          <p:cNvSpPr>
            <a:spLocks noGrp="1"/>
          </p:cNvSpPr>
          <p:nvPr>
            <p:ph type="sldNum" sz="quarter" idx="16"/>
          </p:nvPr>
        </p:nvSpPr>
        <p:spPr/>
        <p:txBody>
          <a:bodyPr/>
          <a:lstStyle/>
          <a:p>
            <a:fld id="{03F1EFBE-6FC5-4E3B-A532-A391AE8323A1}" type="slidenum">
              <a:rPr lang="en-GB" smtClean="0"/>
              <a:pPr/>
              <a:t>24</a:t>
            </a:fld>
            <a:endParaRPr lang="en-GB" dirty="0"/>
          </a:p>
        </p:txBody>
      </p:sp>
      <p:sp>
        <p:nvSpPr>
          <p:cNvPr id="5" name="Zástupný objekt pre pätu 4">
            <a:extLst>
              <a:ext uri="{FF2B5EF4-FFF2-40B4-BE49-F238E27FC236}">
                <a16:creationId xmlns:a16="http://schemas.microsoft.com/office/drawing/2014/main" id="{8F98D6A1-B7D4-48FF-91D9-ACB8251E7230}"/>
              </a:ext>
            </a:extLst>
          </p:cNvPr>
          <p:cNvSpPr>
            <a:spLocks noGrp="1"/>
          </p:cNvSpPr>
          <p:nvPr>
            <p:ph type="ftr" sz="quarter" idx="17"/>
          </p:nvPr>
        </p:nvSpPr>
        <p:spPr/>
        <p:txBody>
          <a:bodyPr/>
          <a:lstStyle/>
          <a:p>
            <a:endParaRPr lang="en-GB" dirty="0"/>
          </a:p>
        </p:txBody>
      </p:sp>
      <p:sp>
        <p:nvSpPr>
          <p:cNvPr id="6" name="Zástupný text 5">
            <a:extLst>
              <a:ext uri="{FF2B5EF4-FFF2-40B4-BE49-F238E27FC236}">
                <a16:creationId xmlns:a16="http://schemas.microsoft.com/office/drawing/2014/main" id="{8EF72D47-BA95-408A-8A8C-DEB8F3A2C37E}"/>
              </a:ext>
            </a:extLst>
          </p:cNvPr>
          <p:cNvSpPr>
            <a:spLocks noGrp="1"/>
          </p:cNvSpPr>
          <p:nvPr>
            <p:ph type="body" sz="quarter" idx="10"/>
          </p:nvPr>
        </p:nvSpPr>
        <p:spPr/>
        <p:txBody>
          <a:bodyPr>
            <a:normAutofit fontScale="92500" lnSpcReduction="10000"/>
          </a:bodyPr>
          <a:lstStyle/>
          <a:p>
            <a:endParaRPr lang="sk-SK" dirty="0"/>
          </a:p>
        </p:txBody>
      </p:sp>
    </p:spTree>
    <p:extLst>
      <p:ext uri="{BB962C8B-B14F-4D97-AF65-F5344CB8AC3E}">
        <p14:creationId xmlns:p14="http://schemas.microsoft.com/office/powerpoint/2010/main" val="2959695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D45427-0FAE-4A66-8E39-7524C0787374}"/>
              </a:ext>
            </a:extLst>
          </p:cNvPr>
          <p:cNvSpPr>
            <a:spLocks noGrp="1"/>
          </p:cNvSpPr>
          <p:nvPr>
            <p:ph type="title"/>
          </p:nvPr>
        </p:nvSpPr>
        <p:spPr>
          <a:xfrm>
            <a:off x="461914" y="432000"/>
            <a:ext cx="11190620" cy="333741"/>
          </a:xfrm>
        </p:spPr>
        <p:txBody>
          <a:bodyPr/>
          <a:lstStyle/>
          <a:p>
            <a:r>
              <a:rPr lang="de-DE" dirty="0"/>
              <a:t>Vereinfachung des s</a:t>
            </a:r>
            <a:r>
              <a:rPr lang="sk-SK" dirty="0"/>
              <a:t>g.</a:t>
            </a:r>
            <a:r>
              <a:rPr lang="de-DE" dirty="0"/>
              <a:t> </a:t>
            </a:r>
            <a:r>
              <a:rPr lang="sk-SK" dirty="0"/>
              <a:t>k</a:t>
            </a:r>
            <a:r>
              <a:rPr lang="de-DE" dirty="0"/>
              <a:t>leine</a:t>
            </a:r>
            <a:r>
              <a:rPr lang="sk-SK" dirty="0"/>
              <a:t>n</a:t>
            </a:r>
            <a:r>
              <a:rPr lang="de-DE" dirty="0"/>
              <a:t> </a:t>
            </a:r>
            <a:r>
              <a:rPr lang="sk-SK" dirty="0" err="1"/>
              <a:t>Konkursverfahrens</a:t>
            </a:r>
            <a:r>
              <a:rPr lang="de-DE" dirty="0"/>
              <a:t> </a:t>
            </a:r>
            <a:r>
              <a:rPr lang="sk-SK" dirty="0" err="1"/>
              <a:t>ab</a:t>
            </a:r>
            <a:r>
              <a:rPr lang="de-DE" dirty="0"/>
              <a:t> </a:t>
            </a:r>
            <a:r>
              <a:rPr lang="sk-SK" dirty="0"/>
              <a:t>01.01.</a:t>
            </a:r>
            <a:r>
              <a:rPr lang="de-DE" dirty="0"/>
              <a:t>2021</a:t>
            </a:r>
            <a:endParaRPr lang="sk-SK" dirty="0"/>
          </a:p>
        </p:txBody>
      </p:sp>
      <p:sp>
        <p:nvSpPr>
          <p:cNvPr id="3" name="Zástupný objekt pre obsah 2">
            <a:extLst>
              <a:ext uri="{FF2B5EF4-FFF2-40B4-BE49-F238E27FC236}">
                <a16:creationId xmlns:a16="http://schemas.microsoft.com/office/drawing/2014/main" id="{E5839120-E65F-4784-BE3B-714F64483876}"/>
              </a:ext>
            </a:extLst>
          </p:cNvPr>
          <p:cNvSpPr>
            <a:spLocks noGrp="1"/>
          </p:cNvSpPr>
          <p:nvPr>
            <p:ph sz="quarter" idx="14"/>
          </p:nvPr>
        </p:nvSpPr>
        <p:spPr>
          <a:xfrm>
            <a:off x="377072" y="1332000"/>
            <a:ext cx="11276128" cy="5040000"/>
          </a:xfrm>
        </p:spPr>
        <p:txBody>
          <a:bodyPr>
            <a:normAutofit lnSpcReduction="10000"/>
          </a:bodyPr>
          <a:lstStyle/>
          <a:p>
            <a:r>
              <a:rPr lang="de-AT" sz="1600" dirty="0">
                <a:latin typeface="+mj-lt"/>
              </a:rPr>
              <a:t>Ein Teil des Gesetzesantrags zum vorübergehenden Schutz von Unternehmern in finanziellen Schwierigkeiten, das von der Regierung gebilligt wurde und </a:t>
            </a:r>
            <a:r>
              <a:rPr lang="de-AT" sz="1600" b="1" dirty="0">
                <a:latin typeface="+mj-lt"/>
              </a:rPr>
              <a:t>derzeit dem Parlament vorgelegt wird</a:t>
            </a:r>
          </a:p>
          <a:p>
            <a:r>
              <a:rPr lang="de-AT" sz="1600" b="1" dirty="0">
                <a:latin typeface="+mj-lt"/>
              </a:rPr>
              <a:t>„Kleines“ Konkursverfahren</a:t>
            </a:r>
          </a:p>
          <a:p>
            <a:pPr lvl="1"/>
            <a:endParaRPr lang="de-AT" sz="1500" dirty="0">
              <a:latin typeface="+mj-lt"/>
            </a:endParaRPr>
          </a:p>
          <a:p>
            <a:pPr lvl="1"/>
            <a:r>
              <a:rPr lang="de-AT" sz="1400" dirty="0">
                <a:latin typeface="+mj-lt"/>
              </a:rPr>
              <a:t>Vereinfachung der Regelungen der Führung des Konkursverfahrens</a:t>
            </a:r>
          </a:p>
          <a:p>
            <a:pPr marL="360000" lvl="1" indent="0">
              <a:buNone/>
            </a:pPr>
            <a:endParaRPr lang="de-AT" sz="1400" dirty="0">
              <a:latin typeface="+mj-lt"/>
            </a:endParaRPr>
          </a:p>
          <a:p>
            <a:pPr lvl="1"/>
            <a:r>
              <a:rPr lang="de-AT" sz="1400" u="sng" dirty="0">
                <a:latin typeface="+mj-lt"/>
              </a:rPr>
              <a:t>Bedingungen:</a:t>
            </a:r>
          </a:p>
          <a:p>
            <a:pPr marL="360000" lvl="1" indent="0">
              <a:buNone/>
            </a:pPr>
            <a:endParaRPr lang="de-AT" sz="1400" u="sng" dirty="0">
              <a:latin typeface="+mj-lt"/>
            </a:endParaRPr>
          </a:p>
          <a:p>
            <a:pPr marL="588600" lvl="1" indent="-228600">
              <a:buFont typeface="+mj-lt"/>
              <a:buAutoNum type="alphaLcParenR"/>
            </a:pPr>
            <a:r>
              <a:rPr lang="de-AT" sz="1200" dirty="0">
                <a:latin typeface="+mj-lt"/>
              </a:rPr>
              <a:t>Der Eröffnungsantrag wurde von einem Schuldner eingereicht, der eine juristische Person ist</a:t>
            </a:r>
          </a:p>
          <a:p>
            <a:pPr marL="588600" lvl="1" indent="-228600">
              <a:buFont typeface="+mj-lt"/>
              <a:buAutoNum type="alphaLcParenR"/>
            </a:pPr>
            <a:endParaRPr lang="de-AT" sz="1200" dirty="0">
              <a:latin typeface="+mj-lt"/>
            </a:endParaRPr>
          </a:p>
          <a:p>
            <a:pPr marL="588600" lvl="1" indent="-228600">
              <a:buFont typeface="+mj-lt"/>
              <a:buAutoNum type="alphaLcParenR"/>
            </a:pPr>
            <a:r>
              <a:rPr lang="de-AT" sz="1200" b="0" i="0" dirty="0">
                <a:solidFill>
                  <a:srgbClr val="000000"/>
                </a:solidFill>
                <a:effectLst/>
                <a:latin typeface="Verdana" panose="020B0604030504040204" pitchFamily="34" charset="0"/>
              </a:rPr>
              <a:t>Schuldner hat ein geschäftsführendes Organ, und die Mitglieder dieses </a:t>
            </a:r>
            <a:r>
              <a:rPr lang="de-AT" sz="1200" dirty="0">
                <a:solidFill>
                  <a:srgbClr val="000000"/>
                </a:solidFill>
                <a:latin typeface="Verdana" panose="020B0604030504040204" pitchFamily="34" charset="0"/>
              </a:rPr>
              <a:t>Organs </a:t>
            </a:r>
            <a:r>
              <a:rPr lang="de-AT" sz="1200" b="0" i="0" dirty="0">
                <a:solidFill>
                  <a:srgbClr val="000000"/>
                </a:solidFill>
                <a:effectLst/>
                <a:latin typeface="Verdana" panose="020B0604030504040204" pitchFamily="34" charset="0"/>
              </a:rPr>
              <a:t>sind Personen, die nicht als Geschäftsführer oder Mitglieder dieses Organs in mehr als zehn juristischen Personen auftreten</a:t>
            </a:r>
          </a:p>
          <a:p>
            <a:pPr marL="588600" lvl="1" indent="-228600">
              <a:buFont typeface="+mj-lt"/>
              <a:buAutoNum type="alphaLcParenR"/>
            </a:pPr>
            <a:endParaRPr lang="de-AT" sz="1200" dirty="0">
              <a:latin typeface="+mj-lt"/>
            </a:endParaRPr>
          </a:p>
          <a:p>
            <a:pPr marL="588600" lvl="1" indent="-228600">
              <a:buFont typeface="+mj-lt"/>
              <a:buAutoNum type="alphaLcParenR"/>
            </a:pPr>
            <a:r>
              <a:rPr lang="de-AT" sz="1200" b="0" i="0" dirty="0">
                <a:solidFill>
                  <a:srgbClr val="000000"/>
                </a:solidFill>
                <a:effectLst/>
                <a:latin typeface="Verdana" panose="020B0604030504040204" pitchFamily="34" charset="0"/>
              </a:rPr>
              <a:t>Vorschuss auf Kosten eines </a:t>
            </a:r>
            <a:r>
              <a:rPr lang="de-AT" sz="1200" dirty="0">
                <a:solidFill>
                  <a:srgbClr val="000000"/>
                </a:solidFill>
                <a:latin typeface="Verdana" panose="020B0604030504040204" pitchFamily="34" charset="0"/>
              </a:rPr>
              <a:t>k</a:t>
            </a:r>
            <a:r>
              <a:rPr lang="de-AT" sz="1200" b="0" i="0" dirty="0">
                <a:solidFill>
                  <a:srgbClr val="000000"/>
                </a:solidFill>
                <a:effectLst/>
                <a:latin typeface="Verdana" panose="020B0604030504040204" pitchFamily="34" charset="0"/>
              </a:rPr>
              <a:t>leinen Konkursverfahrens geleistet wurde </a:t>
            </a:r>
          </a:p>
          <a:p>
            <a:pPr marL="588600" lvl="1" indent="-228600">
              <a:buFont typeface="+mj-lt"/>
              <a:buAutoNum type="alphaLcParenR"/>
            </a:pPr>
            <a:endParaRPr lang="de-AT" sz="1200" dirty="0">
              <a:latin typeface="+mj-lt"/>
            </a:endParaRPr>
          </a:p>
          <a:p>
            <a:pPr marL="588600" lvl="1" indent="-228600">
              <a:buFont typeface="+mj-lt"/>
              <a:buAutoNum type="alphaLcParenR"/>
            </a:pPr>
            <a:r>
              <a:rPr lang="de-AT" sz="1200" b="0" i="0" dirty="0">
                <a:solidFill>
                  <a:srgbClr val="000000"/>
                </a:solidFill>
                <a:effectLst/>
                <a:latin typeface="Verdana" panose="020B0604030504040204" pitchFamily="34" charset="0"/>
              </a:rPr>
              <a:t>Nach den letzten fünf Jahresabschlüssen hatte der Schuldner weder Verbindlichkeiten über 1 000 000 EUR noch Vermögenswerte in diesem Wert</a:t>
            </a:r>
            <a:endParaRPr lang="de-AT" sz="1200" dirty="0">
              <a:latin typeface="+mj-lt"/>
            </a:endParaRPr>
          </a:p>
          <a:p>
            <a:pPr marL="360000" lvl="1" indent="0">
              <a:buNone/>
            </a:pPr>
            <a:endParaRPr lang="de-AT" sz="1400" dirty="0">
              <a:latin typeface="+mj-lt"/>
            </a:endParaRPr>
          </a:p>
          <a:p>
            <a:pPr lvl="1"/>
            <a:r>
              <a:rPr lang="de-AT" sz="1400" dirty="0">
                <a:latin typeface="+mj-lt"/>
              </a:rPr>
              <a:t>Sobald die Bedingungen erfüllt sind, </a:t>
            </a:r>
            <a:r>
              <a:rPr lang="de-AT" sz="1400" b="1" dirty="0">
                <a:latin typeface="+mj-lt"/>
              </a:rPr>
              <a:t>eröffnet das Gericht das kleine Konkursverfahren innerhalb von 15 Tagen</a:t>
            </a:r>
            <a:r>
              <a:rPr lang="de-AT" sz="1400" dirty="0">
                <a:latin typeface="+mj-lt"/>
              </a:rPr>
              <a:t> nach Zustellung des Antrags auf diese Verfahren</a:t>
            </a:r>
          </a:p>
          <a:p>
            <a:pPr lvl="1"/>
            <a:endParaRPr lang="de-AT" sz="1400" dirty="0">
              <a:latin typeface="+mj-lt"/>
            </a:endParaRPr>
          </a:p>
          <a:p>
            <a:pPr lvl="1"/>
            <a:r>
              <a:rPr lang="de-AT" sz="1400" dirty="0">
                <a:latin typeface="+mj-lt"/>
              </a:rPr>
              <a:t>Das Justizministerium wird ein Antragsformular für Schuldner vorbereiten</a:t>
            </a:r>
          </a:p>
        </p:txBody>
      </p:sp>
      <p:sp>
        <p:nvSpPr>
          <p:cNvPr id="4" name="Zástupný objekt pre číslo snímky 3">
            <a:extLst>
              <a:ext uri="{FF2B5EF4-FFF2-40B4-BE49-F238E27FC236}">
                <a16:creationId xmlns:a16="http://schemas.microsoft.com/office/drawing/2014/main" id="{3FE68E6E-81D7-4E53-BB31-D1C9D30F8284}"/>
              </a:ext>
            </a:extLst>
          </p:cNvPr>
          <p:cNvSpPr>
            <a:spLocks noGrp="1"/>
          </p:cNvSpPr>
          <p:nvPr>
            <p:ph type="sldNum" sz="quarter" idx="16"/>
          </p:nvPr>
        </p:nvSpPr>
        <p:spPr/>
        <p:txBody>
          <a:bodyPr/>
          <a:lstStyle/>
          <a:p>
            <a:fld id="{03F1EFBE-6FC5-4E3B-A532-A391AE8323A1}" type="slidenum">
              <a:rPr lang="en-GB" smtClean="0"/>
              <a:pPr/>
              <a:t>25</a:t>
            </a:fld>
            <a:endParaRPr lang="en-GB" dirty="0"/>
          </a:p>
        </p:txBody>
      </p:sp>
      <p:sp>
        <p:nvSpPr>
          <p:cNvPr id="5" name="Zástupný objekt pre pätu 4">
            <a:extLst>
              <a:ext uri="{FF2B5EF4-FFF2-40B4-BE49-F238E27FC236}">
                <a16:creationId xmlns:a16="http://schemas.microsoft.com/office/drawing/2014/main" id="{8F98D6A1-B7D4-48FF-91D9-ACB8251E7230}"/>
              </a:ext>
            </a:extLst>
          </p:cNvPr>
          <p:cNvSpPr>
            <a:spLocks noGrp="1"/>
          </p:cNvSpPr>
          <p:nvPr>
            <p:ph type="ftr" sz="quarter" idx="17"/>
          </p:nvPr>
        </p:nvSpPr>
        <p:spPr/>
        <p:txBody>
          <a:bodyPr/>
          <a:lstStyle/>
          <a:p>
            <a:endParaRPr lang="en-GB" dirty="0"/>
          </a:p>
        </p:txBody>
      </p:sp>
      <p:sp>
        <p:nvSpPr>
          <p:cNvPr id="6" name="Zástupný text 5">
            <a:extLst>
              <a:ext uri="{FF2B5EF4-FFF2-40B4-BE49-F238E27FC236}">
                <a16:creationId xmlns:a16="http://schemas.microsoft.com/office/drawing/2014/main" id="{8EF72D47-BA95-408A-8A8C-DEB8F3A2C37E}"/>
              </a:ext>
            </a:extLst>
          </p:cNvPr>
          <p:cNvSpPr>
            <a:spLocks noGrp="1"/>
          </p:cNvSpPr>
          <p:nvPr>
            <p:ph type="body" sz="quarter" idx="10"/>
          </p:nvPr>
        </p:nvSpPr>
        <p:spPr/>
        <p:txBody>
          <a:bodyPr>
            <a:normAutofit fontScale="92500" lnSpcReduction="10000"/>
          </a:bodyPr>
          <a:lstStyle/>
          <a:p>
            <a:endParaRPr lang="sk-SK" dirty="0"/>
          </a:p>
        </p:txBody>
      </p:sp>
    </p:spTree>
    <p:extLst>
      <p:ext uri="{BB962C8B-B14F-4D97-AF65-F5344CB8AC3E}">
        <p14:creationId xmlns:p14="http://schemas.microsoft.com/office/powerpoint/2010/main" val="2484716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9086A431-0464-4872-B258-D096EDAC6292}"/>
              </a:ext>
            </a:extLst>
          </p:cNvPr>
          <p:cNvSpPr>
            <a:spLocks noGrp="1"/>
          </p:cNvSpPr>
          <p:nvPr>
            <p:ph type="title"/>
          </p:nvPr>
        </p:nvSpPr>
        <p:spPr>
          <a:xfrm>
            <a:off x="526275" y="2984700"/>
            <a:ext cx="5474475" cy="444300"/>
          </a:xfrm>
        </p:spPr>
        <p:txBody>
          <a:bodyPr/>
          <a:lstStyle/>
          <a:p>
            <a:r>
              <a:rPr lang="cs-CZ" sz="2800" dirty="0" err="1"/>
              <a:t>Vielen</a:t>
            </a:r>
            <a:r>
              <a:rPr lang="cs-CZ" sz="2800" dirty="0"/>
              <a:t> </a:t>
            </a:r>
            <a:r>
              <a:rPr lang="cs-CZ" sz="2800" dirty="0" err="1"/>
              <a:t>Dank</a:t>
            </a:r>
            <a:r>
              <a:rPr lang="cs-CZ" sz="2800" dirty="0"/>
              <a:t> </a:t>
            </a:r>
            <a:r>
              <a:rPr lang="de-DE" sz="2800" dirty="0"/>
              <a:t>für Ihre Aufmerksamkeit. </a:t>
            </a:r>
            <a:endParaRPr lang="cs-CZ" sz="2800" dirty="0"/>
          </a:p>
        </p:txBody>
      </p:sp>
      <p:sp>
        <p:nvSpPr>
          <p:cNvPr id="7" name="Zástupný symbol pro číslo snímku 6">
            <a:extLst>
              <a:ext uri="{FF2B5EF4-FFF2-40B4-BE49-F238E27FC236}">
                <a16:creationId xmlns:a16="http://schemas.microsoft.com/office/drawing/2014/main" id="{DABED783-42DA-4E13-8EFF-3B0F2E75FE6A}"/>
              </a:ext>
            </a:extLst>
          </p:cNvPr>
          <p:cNvSpPr>
            <a:spLocks noGrp="1"/>
          </p:cNvSpPr>
          <p:nvPr>
            <p:ph type="sldNum" sz="quarter" idx="23"/>
          </p:nvPr>
        </p:nvSpPr>
        <p:spPr/>
        <p:txBody>
          <a:bodyPr/>
          <a:lstStyle/>
          <a:p>
            <a:fld id="{03F1EFBE-6FC5-4E3B-A532-A391AE8323A1}" type="slidenum">
              <a:rPr lang="en-GB" smtClean="0"/>
              <a:pPr/>
              <a:t>26</a:t>
            </a:fld>
            <a:endParaRPr lang="en-GB" dirty="0"/>
          </a:p>
        </p:txBody>
      </p:sp>
      <p:sp>
        <p:nvSpPr>
          <p:cNvPr id="8" name="Zástupný symbol pro zápatí 7">
            <a:extLst>
              <a:ext uri="{FF2B5EF4-FFF2-40B4-BE49-F238E27FC236}">
                <a16:creationId xmlns:a16="http://schemas.microsoft.com/office/drawing/2014/main" id="{6D4AD508-9E88-40C2-A7A9-A186B70C30FC}"/>
              </a:ext>
            </a:extLst>
          </p:cNvPr>
          <p:cNvSpPr>
            <a:spLocks noGrp="1"/>
          </p:cNvSpPr>
          <p:nvPr>
            <p:ph type="ftr" sz="quarter" idx="24"/>
          </p:nvPr>
        </p:nvSpPr>
        <p:spPr/>
        <p:txBody>
          <a:bodyPr/>
          <a:lstStyle/>
          <a:p>
            <a:endParaRPr lang="en-GB" dirty="0"/>
          </a:p>
        </p:txBody>
      </p:sp>
    </p:spTree>
    <p:extLst>
      <p:ext uri="{BB962C8B-B14F-4D97-AF65-F5344CB8AC3E}">
        <p14:creationId xmlns:p14="http://schemas.microsoft.com/office/powerpoint/2010/main" val="1541391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0" y="6477001"/>
            <a:ext cx="1905000" cy="169277"/>
          </a:xfrm>
          <a:prstGeom prst="rect">
            <a:avLst/>
          </a:prstGeom>
          <a:noFill/>
        </p:spPr>
        <p:txBody>
          <a:bodyPr vert="horz" rtlCol="0">
            <a:spAutoFit/>
          </a:bodyPr>
          <a:lstStyle/>
          <a:p>
            <a:endParaRPr lang="en-GB" sz="500" dirty="0">
              <a:solidFill>
                <a:srgbClr val="FFFFFF"/>
              </a:solidFill>
            </a:endParaRPr>
          </a:p>
        </p:txBody>
      </p:sp>
      <p:sp>
        <p:nvSpPr>
          <p:cNvPr id="3" name="Title 1">
            <a:extLst>
              <a:ext uri="{FF2B5EF4-FFF2-40B4-BE49-F238E27FC236}">
                <a16:creationId xmlns:a16="http://schemas.microsoft.com/office/drawing/2014/main" id="{D6D94F91-D075-44E2-9823-09F2418A024B}"/>
              </a:ext>
            </a:extLst>
          </p:cNvPr>
          <p:cNvSpPr>
            <a:spLocks noGrp="1"/>
          </p:cNvSpPr>
          <p:nvPr>
            <p:ph type="title" hasCustomPrompt="1"/>
          </p:nvPr>
        </p:nvSpPr>
        <p:spPr>
          <a:xfrm>
            <a:off x="7460849" y="2792609"/>
            <a:ext cx="4213083" cy="277812"/>
          </a:xfrm>
        </p:spPr>
        <p:txBody>
          <a:bodyPr anchor="t" anchorCtr="0">
            <a:noAutofit/>
          </a:bodyPr>
          <a:lstStyle>
            <a:lvl1pPr algn="l">
              <a:lnSpc>
                <a:spcPct val="100000"/>
              </a:lnSpc>
              <a:defRPr sz="1400" b="0" i="1" baseline="0">
                <a:solidFill>
                  <a:schemeClr val="bg1"/>
                </a:solidFill>
              </a:defRPr>
            </a:lvl1pPr>
          </a:lstStyle>
          <a:p>
            <a:r>
              <a:rPr lang="cs-CZ" noProof="0" dirty="0"/>
              <a:t>Czech Republic</a:t>
            </a:r>
            <a:endParaRPr lang="en-GB" noProof="0" dirty="0"/>
          </a:p>
        </p:txBody>
      </p:sp>
      <p:sp>
        <p:nvSpPr>
          <p:cNvPr id="4" name="Text Placeholder 12">
            <a:extLst>
              <a:ext uri="{FF2B5EF4-FFF2-40B4-BE49-F238E27FC236}">
                <a16:creationId xmlns:a16="http://schemas.microsoft.com/office/drawing/2014/main" id="{4B004EAD-563E-4830-B50E-3292363530D2}"/>
              </a:ext>
            </a:extLst>
          </p:cNvPr>
          <p:cNvSpPr>
            <a:spLocks noGrp="1"/>
          </p:cNvSpPr>
          <p:nvPr>
            <p:ph type="body" sz="quarter" idx="10" hasCustomPrompt="1"/>
          </p:nvPr>
        </p:nvSpPr>
        <p:spPr>
          <a:xfrm>
            <a:off x="7460848" y="3240284"/>
            <a:ext cx="4213083" cy="237758"/>
          </a:xfrm>
        </p:spPr>
        <p:txBody>
          <a:bodyPr>
            <a:noAutofit/>
          </a:bodyPr>
          <a:lstStyle>
            <a:lvl1pPr marL="0" indent="0">
              <a:spcBef>
                <a:spcPts val="0"/>
              </a:spcBef>
              <a:spcAft>
                <a:spcPts val="0"/>
              </a:spcAft>
              <a:buNone/>
              <a:defRPr sz="1400" b="1">
                <a:solidFill>
                  <a:schemeClr val="bg1"/>
                </a:solidFill>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lvl="0"/>
            <a:r>
              <a:rPr lang="cs-CZ" noProof="0" dirty="0"/>
              <a:t>Eversheds Sutherland</a:t>
            </a:r>
            <a:endParaRPr lang="en-GB" noProof="0" dirty="0"/>
          </a:p>
        </p:txBody>
      </p:sp>
      <p:sp>
        <p:nvSpPr>
          <p:cNvPr id="5" name="Text Placeholder 12">
            <a:extLst>
              <a:ext uri="{FF2B5EF4-FFF2-40B4-BE49-F238E27FC236}">
                <a16:creationId xmlns:a16="http://schemas.microsoft.com/office/drawing/2014/main" id="{6DBE4C59-D5E5-4AAE-A05E-5B0CDFE0F9E9}"/>
              </a:ext>
            </a:extLst>
          </p:cNvPr>
          <p:cNvSpPr>
            <a:spLocks noGrp="1"/>
          </p:cNvSpPr>
          <p:nvPr>
            <p:ph type="body" sz="quarter" idx="11" hasCustomPrompt="1"/>
          </p:nvPr>
        </p:nvSpPr>
        <p:spPr>
          <a:xfrm>
            <a:off x="7460848" y="3484821"/>
            <a:ext cx="4213083" cy="568263"/>
          </a:xfrm>
        </p:spPr>
        <p:txBody>
          <a:bodyPr>
            <a:noAutofit/>
          </a:bodyPr>
          <a:lstStyle>
            <a:lvl1pPr marL="0" indent="0">
              <a:lnSpc>
                <a:spcPct val="100000"/>
              </a:lnSpc>
              <a:spcBef>
                <a:spcPts val="0"/>
              </a:spcBef>
              <a:spcAft>
                <a:spcPts val="0"/>
              </a:spcAft>
              <a:buNone/>
              <a:defRPr lang="en-GB" sz="1400" b="0" kern="1200" baseline="0" noProof="0" dirty="0">
                <a:solidFill>
                  <a:schemeClr val="bg1"/>
                </a:solidFill>
                <a:latin typeface="+mn-lt"/>
                <a:ea typeface="+mn-ea"/>
                <a:cs typeface="+mn-cs"/>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marL="0" lvl="0" indent="0" algn="l" defTabSz="685800" rtl="0" eaLnBrk="1" latinLnBrk="0" hangingPunct="1">
              <a:lnSpc>
                <a:spcPct val="100000"/>
              </a:lnSpc>
              <a:spcBef>
                <a:spcPts val="0"/>
              </a:spcBef>
              <a:spcAft>
                <a:spcPts val="0"/>
              </a:spcAft>
              <a:buClr>
                <a:schemeClr val="accent1"/>
              </a:buClr>
              <a:buFont typeface="Verdana" panose="020B0604030504040204" pitchFamily="34" charset="0"/>
              <a:buNone/>
              <a:tabLst/>
            </a:pPr>
            <a:r>
              <a:rPr lang="cs-CZ" noProof="0" dirty="0"/>
              <a:t>T: +420 255 706 500</a:t>
            </a:r>
          </a:p>
          <a:p>
            <a:pPr marL="0" lvl="0" indent="0" algn="l" defTabSz="685800" rtl="0" eaLnBrk="1" latinLnBrk="0" hangingPunct="1">
              <a:lnSpc>
                <a:spcPct val="100000"/>
              </a:lnSpc>
              <a:spcBef>
                <a:spcPts val="0"/>
              </a:spcBef>
              <a:spcAft>
                <a:spcPts val="0"/>
              </a:spcAft>
              <a:buClr>
                <a:schemeClr val="accent1"/>
              </a:buClr>
              <a:buFont typeface="Verdana" panose="020B0604030504040204" pitchFamily="34" charset="0"/>
              <a:buNone/>
              <a:tabLst/>
            </a:pPr>
            <a:r>
              <a:rPr lang="cs-CZ" noProof="0" dirty="0"/>
              <a:t>E: praha@eversheds-sutherland.cz</a:t>
            </a:r>
            <a:endParaRPr lang="en-GB" noProof="0" dirty="0"/>
          </a:p>
        </p:txBody>
      </p:sp>
      <p:sp>
        <p:nvSpPr>
          <p:cNvPr id="7" name="Text Placeholder 12">
            <a:extLst>
              <a:ext uri="{FF2B5EF4-FFF2-40B4-BE49-F238E27FC236}">
                <a16:creationId xmlns:a16="http://schemas.microsoft.com/office/drawing/2014/main" id="{BD47999F-94B2-4D32-9894-045800D888BB}"/>
              </a:ext>
            </a:extLst>
          </p:cNvPr>
          <p:cNvSpPr>
            <a:spLocks noGrp="1"/>
          </p:cNvSpPr>
          <p:nvPr>
            <p:ph type="body" sz="quarter" idx="12" hasCustomPrompt="1"/>
          </p:nvPr>
        </p:nvSpPr>
        <p:spPr>
          <a:xfrm>
            <a:off x="7460847" y="4059863"/>
            <a:ext cx="4213083" cy="946027"/>
          </a:xfrm>
        </p:spPr>
        <p:txBody>
          <a:bodyPr>
            <a:noAutofit/>
          </a:bodyPr>
          <a:lstStyle>
            <a:lvl1pPr marL="0" indent="0">
              <a:lnSpc>
                <a:spcPct val="100000"/>
              </a:lnSpc>
              <a:spcBef>
                <a:spcPts val="0"/>
              </a:spcBef>
              <a:spcAft>
                <a:spcPts val="0"/>
              </a:spcAft>
              <a:buNone/>
              <a:defRPr sz="1400" b="0" baseline="0">
                <a:solidFill>
                  <a:schemeClr val="bg1"/>
                </a:solidFill>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lvl="0"/>
            <a:r>
              <a:rPr lang="cs-CZ" noProof="0" dirty="0" err="1"/>
              <a:t>Oasis</a:t>
            </a:r>
            <a:r>
              <a:rPr lang="cs-CZ" noProof="0" dirty="0"/>
              <a:t> Florenc</a:t>
            </a:r>
          </a:p>
          <a:p>
            <a:pPr lvl="0"/>
            <a:r>
              <a:rPr lang="cs-CZ" noProof="0" dirty="0"/>
              <a:t>Pobřežní 394/12</a:t>
            </a:r>
          </a:p>
          <a:p>
            <a:pPr lvl="0"/>
            <a:r>
              <a:rPr lang="cs-CZ" noProof="0" dirty="0"/>
              <a:t>Praha 8, 186 00</a:t>
            </a:r>
          </a:p>
          <a:p>
            <a:pPr lvl="0"/>
            <a:r>
              <a:rPr lang="cs-CZ" noProof="0" dirty="0"/>
              <a:t>Czech Republic</a:t>
            </a:r>
            <a:endParaRPr lang="en-GB" noProof="0" dirty="0"/>
          </a:p>
        </p:txBody>
      </p:sp>
    </p:spTree>
    <p:extLst>
      <p:ext uri="{BB962C8B-B14F-4D97-AF65-F5344CB8AC3E}">
        <p14:creationId xmlns:p14="http://schemas.microsoft.com/office/powerpoint/2010/main" val="630895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D45427-0FAE-4A66-8E39-7524C0787374}"/>
              </a:ext>
            </a:extLst>
          </p:cNvPr>
          <p:cNvSpPr>
            <a:spLocks noGrp="1"/>
          </p:cNvSpPr>
          <p:nvPr>
            <p:ph type="title"/>
          </p:nvPr>
        </p:nvSpPr>
        <p:spPr>
          <a:xfrm>
            <a:off x="461914" y="432000"/>
            <a:ext cx="11190620" cy="333741"/>
          </a:xfrm>
        </p:spPr>
        <p:txBody>
          <a:bodyPr/>
          <a:lstStyle/>
          <a:p>
            <a:r>
              <a:rPr lang="de-AT" dirty="0"/>
              <a:t>Beendete Maßnahmen</a:t>
            </a:r>
          </a:p>
        </p:txBody>
      </p:sp>
      <p:sp>
        <p:nvSpPr>
          <p:cNvPr id="3" name="Zástupný objekt pre obsah 2">
            <a:extLst>
              <a:ext uri="{FF2B5EF4-FFF2-40B4-BE49-F238E27FC236}">
                <a16:creationId xmlns:a16="http://schemas.microsoft.com/office/drawing/2014/main" id="{E5839120-E65F-4784-BE3B-714F64483876}"/>
              </a:ext>
            </a:extLst>
          </p:cNvPr>
          <p:cNvSpPr>
            <a:spLocks noGrp="1"/>
          </p:cNvSpPr>
          <p:nvPr>
            <p:ph sz="quarter" idx="14"/>
          </p:nvPr>
        </p:nvSpPr>
        <p:spPr>
          <a:xfrm>
            <a:off x="377072" y="1332000"/>
            <a:ext cx="11276128" cy="5040000"/>
          </a:xfrm>
        </p:spPr>
        <p:txBody>
          <a:bodyPr>
            <a:normAutofit/>
          </a:bodyPr>
          <a:lstStyle/>
          <a:p>
            <a:pPr marL="457200" indent="-457200">
              <a:buFont typeface="+mj-lt"/>
              <a:buAutoNum type="arabicPeriod"/>
            </a:pPr>
            <a:r>
              <a:rPr lang="de-DE" sz="1600" dirty="0"/>
              <a:t>Slowakische Garantie- und Entwicklungsbank: </a:t>
            </a:r>
            <a:r>
              <a:rPr lang="de-DE" sz="1600" b="1" dirty="0"/>
              <a:t>Betriebsdarlehen UNTERNEHMER 2020 und DE MINIMIS HILFSPROGRAMM</a:t>
            </a:r>
            <a:r>
              <a:rPr lang="de-DE" sz="1600" dirty="0"/>
              <a:t> - Annahme von Anträgen ist ab dem 24.06.2020 </a:t>
            </a:r>
            <a:r>
              <a:rPr lang="de-DE" sz="1600" b="1" dirty="0"/>
              <a:t>ausgesetzt</a:t>
            </a:r>
          </a:p>
          <a:p>
            <a:pPr marL="457200" indent="-457200">
              <a:buFont typeface="+mj-lt"/>
              <a:buAutoNum type="arabicPeriod"/>
            </a:pPr>
            <a:r>
              <a:rPr lang="de-DE" sz="1600" dirty="0" err="1"/>
              <a:t>Eximbank</a:t>
            </a:r>
            <a:r>
              <a:rPr lang="de-DE" sz="1600" dirty="0"/>
              <a:t>: </a:t>
            </a:r>
            <a:r>
              <a:rPr lang="de-DE" sz="1600" b="1" dirty="0"/>
              <a:t>COVID-Darlehen</a:t>
            </a:r>
            <a:r>
              <a:rPr lang="de-DE" sz="1600" dirty="0"/>
              <a:t> – Annahme von Anträgen ist ab dem 27.07.2020 </a:t>
            </a:r>
            <a:r>
              <a:rPr lang="de-DE" sz="1600" b="1" dirty="0"/>
              <a:t>ausgesetzt</a:t>
            </a:r>
          </a:p>
          <a:p>
            <a:pPr marL="457200" indent="-457200">
              <a:buFont typeface="+mj-lt"/>
              <a:buAutoNum type="arabicPeriod"/>
            </a:pPr>
            <a:r>
              <a:rPr lang="de-DE" sz="1600" dirty="0"/>
              <a:t>Das Verbot der Durchführung der </a:t>
            </a:r>
            <a:r>
              <a:rPr lang="de-DE" sz="1600" b="1" dirty="0"/>
              <a:t>Auktionen, Immobilienexekution und der Durchsetzung von Pfandrechten</a:t>
            </a:r>
            <a:r>
              <a:rPr lang="de-DE" sz="1600" dirty="0"/>
              <a:t>  – war gültig bis zum 31.05.2020</a:t>
            </a:r>
          </a:p>
          <a:p>
            <a:pPr marL="457200" indent="-457200">
              <a:buFont typeface="+mj-lt"/>
              <a:buAutoNum type="arabicPeriod"/>
            </a:pPr>
            <a:r>
              <a:rPr lang="de-DE" sz="1600" dirty="0"/>
              <a:t>Verlängerung der Frist für die Einbringung des Antrages auf </a:t>
            </a:r>
            <a:r>
              <a:rPr lang="de-DE" sz="1600" b="1" dirty="0"/>
              <a:t>Insolvenzeröffnung</a:t>
            </a:r>
            <a:r>
              <a:rPr lang="de-DE" sz="1600" dirty="0"/>
              <a:t> – nur bis zum 29.05.2020 verlängert</a:t>
            </a:r>
          </a:p>
          <a:p>
            <a:pPr marL="457200" indent="-457200">
              <a:buFont typeface="+mj-lt"/>
              <a:buAutoNum type="arabicPeriod"/>
            </a:pPr>
            <a:r>
              <a:rPr lang="de-DE" sz="1600" dirty="0"/>
              <a:t>Die Unterbrechung der </a:t>
            </a:r>
            <a:r>
              <a:rPr lang="de-DE" sz="1600" b="1" dirty="0"/>
              <a:t>Verjährungsfrist und </a:t>
            </a:r>
            <a:r>
              <a:rPr lang="de-DE" sz="1600" dirty="0"/>
              <a:t>der </a:t>
            </a:r>
            <a:r>
              <a:rPr lang="de-DE" sz="1600" b="1" dirty="0"/>
              <a:t>Präklusionsfristen </a:t>
            </a:r>
            <a:r>
              <a:rPr lang="de-DE" sz="1600" dirty="0"/>
              <a:t>für die Ausübung oder Gewährung von Rechten vor Gericht – die Fristen liefen vom 27.03.2020 bis zum 30.04.2020 nicht ab</a:t>
            </a:r>
          </a:p>
          <a:p>
            <a:pPr marL="457200" indent="-457200">
              <a:buFont typeface="+mj-lt"/>
              <a:buAutoNum type="arabicPeriod"/>
            </a:pPr>
            <a:r>
              <a:rPr lang="de-DE" sz="1600" dirty="0"/>
              <a:t>Die Unterbrechung der </a:t>
            </a:r>
            <a:r>
              <a:rPr lang="de-DE" sz="1600" b="1" dirty="0"/>
              <a:t>Verfahrensfristen</a:t>
            </a:r>
            <a:r>
              <a:rPr lang="de-DE" sz="1600" dirty="0"/>
              <a:t> – die Fristen liefen vom 27.03.2020 bis zum 30.04.2020 nicht ab</a:t>
            </a:r>
          </a:p>
          <a:p>
            <a:pPr marL="457200" indent="-457200">
              <a:buFont typeface="+mj-lt"/>
              <a:buAutoNum type="arabicPeriod"/>
            </a:pPr>
            <a:r>
              <a:rPr lang="de-DE" sz="1600" dirty="0"/>
              <a:t>Verschiebung der </a:t>
            </a:r>
            <a:r>
              <a:rPr lang="de-DE" sz="1600" b="1" dirty="0"/>
              <a:t>Frist für die Einreichung der Steuererklärung</a:t>
            </a:r>
            <a:r>
              <a:rPr lang="de-DE" sz="1600" dirty="0"/>
              <a:t>, der Frist für die </a:t>
            </a:r>
            <a:r>
              <a:rPr lang="de-DE" sz="1600" b="1" dirty="0"/>
              <a:t>Zahlung der Einkommensteuer </a:t>
            </a:r>
            <a:r>
              <a:rPr lang="de-DE" sz="1600" dirty="0"/>
              <a:t>sowie der Frist für die </a:t>
            </a:r>
            <a:r>
              <a:rPr lang="de-DE" sz="1600" b="1" dirty="0"/>
              <a:t>Einreichung des Jahresabschlusses 2019 in das </a:t>
            </a:r>
            <a:r>
              <a:rPr lang="de-DE" sz="1600" b="1" dirty="0" err="1"/>
              <a:t>Jahresabschlussesregister</a:t>
            </a:r>
            <a:r>
              <a:rPr lang="de-DE" sz="1600" b="1" dirty="0"/>
              <a:t> </a:t>
            </a:r>
            <a:r>
              <a:rPr lang="de-DE" sz="1600" dirty="0"/>
              <a:t>– aufgeschoben im September 2020, die neue Frist endet am 02.11.2020</a:t>
            </a:r>
          </a:p>
          <a:p>
            <a:pPr marL="457200" indent="-457200">
              <a:buFont typeface="+mj-lt"/>
              <a:buAutoNum type="arabicPeriod"/>
            </a:pPr>
            <a:endParaRPr lang="de-DE" sz="1600" dirty="0"/>
          </a:p>
          <a:p>
            <a:pPr marL="457200" indent="-457200">
              <a:buFont typeface="+mj-lt"/>
              <a:buAutoNum type="arabicPeriod"/>
            </a:pPr>
            <a:endParaRPr lang="de-DE" sz="1600" dirty="0"/>
          </a:p>
          <a:p>
            <a:pPr marL="457200" indent="-457200">
              <a:buFont typeface="+mj-lt"/>
              <a:buAutoNum type="arabicPeriod"/>
            </a:pPr>
            <a:endParaRPr lang="de-DE" sz="1600" dirty="0"/>
          </a:p>
          <a:p>
            <a:pPr marL="457200" indent="-457200">
              <a:buFont typeface="+mj-lt"/>
              <a:buAutoNum type="arabicPeriod"/>
            </a:pPr>
            <a:endParaRPr lang="de-DE" sz="1600" dirty="0"/>
          </a:p>
          <a:p>
            <a:pPr marL="457200" indent="-457200">
              <a:buFont typeface="+mj-lt"/>
              <a:buAutoNum type="arabicPeriod"/>
            </a:pPr>
            <a:endParaRPr lang="de-DE" sz="2000" dirty="0">
              <a:solidFill>
                <a:srgbClr val="711F7E"/>
              </a:solidFill>
            </a:endParaRPr>
          </a:p>
        </p:txBody>
      </p:sp>
      <p:sp>
        <p:nvSpPr>
          <p:cNvPr id="4" name="Zástupný objekt pre číslo snímky 3">
            <a:extLst>
              <a:ext uri="{FF2B5EF4-FFF2-40B4-BE49-F238E27FC236}">
                <a16:creationId xmlns:a16="http://schemas.microsoft.com/office/drawing/2014/main" id="{3FE68E6E-81D7-4E53-BB31-D1C9D30F8284}"/>
              </a:ext>
            </a:extLst>
          </p:cNvPr>
          <p:cNvSpPr>
            <a:spLocks noGrp="1"/>
          </p:cNvSpPr>
          <p:nvPr>
            <p:ph type="sldNum" sz="quarter" idx="16"/>
          </p:nvPr>
        </p:nvSpPr>
        <p:spPr/>
        <p:txBody>
          <a:bodyPr/>
          <a:lstStyle/>
          <a:p>
            <a:fld id="{03F1EFBE-6FC5-4E3B-A532-A391AE8323A1}" type="slidenum">
              <a:rPr lang="en-GB" smtClean="0"/>
              <a:pPr/>
              <a:t>3</a:t>
            </a:fld>
            <a:endParaRPr lang="en-GB" dirty="0"/>
          </a:p>
        </p:txBody>
      </p:sp>
      <p:sp>
        <p:nvSpPr>
          <p:cNvPr id="5" name="Zástupný objekt pre pätu 4">
            <a:extLst>
              <a:ext uri="{FF2B5EF4-FFF2-40B4-BE49-F238E27FC236}">
                <a16:creationId xmlns:a16="http://schemas.microsoft.com/office/drawing/2014/main" id="{8F98D6A1-B7D4-48FF-91D9-ACB8251E7230}"/>
              </a:ext>
            </a:extLst>
          </p:cNvPr>
          <p:cNvSpPr>
            <a:spLocks noGrp="1"/>
          </p:cNvSpPr>
          <p:nvPr>
            <p:ph type="ftr" sz="quarter" idx="17"/>
          </p:nvPr>
        </p:nvSpPr>
        <p:spPr/>
        <p:txBody>
          <a:bodyPr/>
          <a:lstStyle/>
          <a:p>
            <a:endParaRPr lang="en-GB" dirty="0"/>
          </a:p>
        </p:txBody>
      </p:sp>
      <p:sp>
        <p:nvSpPr>
          <p:cNvPr id="6" name="Zástupný text 5">
            <a:extLst>
              <a:ext uri="{FF2B5EF4-FFF2-40B4-BE49-F238E27FC236}">
                <a16:creationId xmlns:a16="http://schemas.microsoft.com/office/drawing/2014/main" id="{8EF72D47-BA95-408A-8A8C-DEB8F3A2C37E}"/>
              </a:ext>
            </a:extLst>
          </p:cNvPr>
          <p:cNvSpPr>
            <a:spLocks noGrp="1"/>
          </p:cNvSpPr>
          <p:nvPr>
            <p:ph type="body" sz="quarter" idx="10"/>
          </p:nvPr>
        </p:nvSpPr>
        <p:spPr/>
        <p:txBody>
          <a:bodyPr>
            <a:normAutofit fontScale="92500" lnSpcReduction="10000"/>
          </a:bodyPr>
          <a:lstStyle/>
          <a:p>
            <a:endParaRPr lang="sk-SK"/>
          </a:p>
        </p:txBody>
      </p:sp>
    </p:spTree>
    <p:extLst>
      <p:ext uri="{BB962C8B-B14F-4D97-AF65-F5344CB8AC3E}">
        <p14:creationId xmlns:p14="http://schemas.microsoft.com/office/powerpoint/2010/main" val="1596663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Für wen ist die Erste </a:t>
            </a:r>
            <a:r>
              <a:rPr lang="de-LI" dirty="0"/>
              <a:t>Hilfe und Erste Hilfe+?</a:t>
            </a:r>
          </a:p>
        </p:txBody>
      </p:sp>
      <p:sp>
        <p:nvSpPr>
          <p:cNvPr id="9" name="Content Placeholder 8"/>
          <p:cNvSpPr>
            <a:spLocks noGrp="1"/>
          </p:cNvSpPr>
          <p:nvPr>
            <p:ph sz="quarter" idx="14"/>
          </p:nvPr>
        </p:nvSpPr>
        <p:spPr/>
        <p:txBody>
          <a:bodyPr>
            <a:normAutofit/>
          </a:bodyPr>
          <a:lstStyle/>
          <a:p>
            <a:pPr marL="457200" indent="-457200">
              <a:buFont typeface="+mj-lt"/>
              <a:buAutoNum type="arabicPeriod"/>
            </a:pPr>
            <a:r>
              <a:rPr lang="de-AT" dirty="0"/>
              <a:t>für die Arbeitgeber (einschließlich Gewerbetreibende, die Arbeitgeber sind), die ihre Betriebe </a:t>
            </a:r>
            <a:r>
              <a:rPr lang="de-AT" b="1" dirty="0"/>
              <a:t>schließen</a:t>
            </a:r>
            <a:r>
              <a:rPr lang="de-AT" dirty="0"/>
              <a:t> mussten,</a:t>
            </a:r>
          </a:p>
          <a:p>
            <a:pPr marL="457200" indent="-457200">
              <a:buFont typeface="+mj-lt"/>
              <a:buAutoNum type="arabicPeriod"/>
            </a:pPr>
            <a:endParaRPr lang="de-AT" dirty="0"/>
          </a:p>
          <a:p>
            <a:pPr marL="457200" indent="-457200">
              <a:buFont typeface="+mj-lt"/>
              <a:buAutoNum type="arabicPeriod" startAt="2"/>
            </a:pPr>
            <a:r>
              <a:rPr lang="de-AT" dirty="0"/>
              <a:t>für die Gewerbetreibende, die ihren Betrieb </a:t>
            </a:r>
            <a:r>
              <a:rPr lang="de-AT" b="1" dirty="0"/>
              <a:t>schließen</a:t>
            </a:r>
            <a:r>
              <a:rPr lang="de-AT" dirty="0"/>
              <a:t> mussten oder deren </a:t>
            </a:r>
            <a:r>
              <a:rPr lang="de-AT" b="1" dirty="0"/>
              <a:t>Umsatz</a:t>
            </a:r>
            <a:r>
              <a:rPr lang="de-AT" dirty="0"/>
              <a:t> um mindestens 20% </a:t>
            </a:r>
            <a:r>
              <a:rPr lang="de-AT" b="1" dirty="0"/>
              <a:t>zurückging</a:t>
            </a:r>
            <a:endParaRPr lang="de-AT" dirty="0"/>
          </a:p>
          <a:p>
            <a:pPr marL="0" indent="0">
              <a:buNone/>
            </a:pPr>
            <a:endParaRPr lang="de-AT" dirty="0"/>
          </a:p>
          <a:p>
            <a:pPr marL="457200" indent="-457200">
              <a:buFont typeface="+mj-lt"/>
              <a:buAutoNum type="arabicPeriod" startAt="3"/>
            </a:pPr>
            <a:r>
              <a:rPr lang="de-AT" dirty="0"/>
              <a:t>für die Arbeitgeber (einschließlich Gewerbetreibende, die Arbeitgeber sind), die </a:t>
            </a:r>
            <a:r>
              <a:rPr lang="de-AT" b="1" dirty="0"/>
              <a:t>die Arbeitsplätze aufrecht halten</a:t>
            </a:r>
            <a:r>
              <a:rPr lang="de-AT" dirty="0"/>
              <a:t>, auch wenn ihre Tätigkeiten unterbrochen oder eingeschränkt werden</a:t>
            </a:r>
          </a:p>
          <a:p>
            <a:pPr marL="457200" indent="-457200">
              <a:buFont typeface="+mj-lt"/>
              <a:buAutoNum type="arabicPeriod" startAt="3"/>
            </a:pPr>
            <a:endParaRPr lang="de-AT" dirty="0"/>
          </a:p>
          <a:p>
            <a:pPr marL="457200" indent="-457200">
              <a:buFont typeface="+mj-lt"/>
              <a:buAutoNum type="arabicPeriod" startAt="4"/>
            </a:pPr>
            <a:r>
              <a:rPr lang="de-AT" dirty="0"/>
              <a:t>ausgewählte Gruppen der Gewerbetreibenden und Einzelperson-GmbH die </a:t>
            </a:r>
            <a:r>
              <a:rPr lang="de-AT" b="1" dirty="0"/>
              <a:t>kein anderes Einkommen haben</a:t>
            </a:r>
            <a:endParaRPr lang="de-AT" dirty="0"/>
          </a:p>
          <a:p>
            <a:pPr marL="457200" indent="-457200">
              <a:buFont typeface="+mj-lt"/>
              <a:buAutoNum type="arabicPeriod"/>
            </a:pPr>
            <a:endParaRPr lang="de-AT" dirty="0"/>
          </a:p>
          <a:p>
            <a:pPr marL="457200" indent="-457200">
              <a:buFont typeface="+mj-lt"/>
              <a:buAutoNum type="arabicPeriod"/>
            </a:pPr>
            <a:endParaRPr lang="de-AT" dirty="0"/>
          </a:p>
        </p:txBody>
      </p:sp>
      <p:sp>
        <p:nvSpPr>
          <p:cNvPr id="6" name="Slide Number Placeholder 5"/>
          <p:cNvSpPr>
            <a:spLocks noGrp="1"/>
          </p:cNvSpPr>
          <p:nvPr>
            <p:ph type="sldNum" sz="quarter" idx="16"/>
          </p:nvPr>
        </p:nvSpPr>
        <p:spPr/>
        <p:txBody>
          <a:bodyPr/>
          <a:lstStyle/>
          <a:p>
            <a:fld id="{03F1EFBE-6FC5-4E3B-A532-A391AE8323A1}" type="slidenum">
              <a:rPr lang="en-GB" smtClean="0"/>
              <a:pPr/>
              <a:t>4</a:t>
            </a:fld>
            <a:endParaRPr lang="en-GB" dirty="0"/>
          </a:p>
        </p:txBody>
      </p:sp>
      <p:sp>
        <p:nvSpPr>
          <p:cNvPr id="7" name="Footer Placeholder 6"/>
          <p:cNvSpPr>
            <a:spLocks noGrp="1"/>
          </p:cNvSpPr>
          <p:nvPr>
            <p:ph type="ftr" sz="quarter" idx="17"/>
          </p:nvPr>
        </p:nvSpPr>
        <p:spPr/>
        <p:txBody>
          <a:bodyPr/>
          <a:lstStyle/>
          <a:p>
            <a:endParaRPr lang="en-GB" dirty="0"/>
          </a:p>
        </p:txBody>
      </p:sp>
      <p:sp>
        <p:nvSpPr>
          <p:cNvPr id="2" name="Zástupný symbol pro text 1">
            <a:extLst>
              <a:ext uri="{FF2B5EF4-FFF2-40B4-BE49-F238E27FC236}">
                <a16:creationId xmlns:a16="http://schemas.microsoft.com/office/drawing/2014/main" id="{AD9B25F7-EBB2-4598-95DE-D07611032257}"/>
              </a:ext>
            </a:extLst>
          </p:cNvPr>
          <p:cNvSpPr>
            <a:spLocks noGrp="1"/>
          </p:cNvSpPr>
          <p:nvPr>
            <p:ph type="body" sz="quarter" idx="10"/>
          </p:nvPr>
        </p:nvSpPr>
        <p:spPr/>
        <p:txBody>
          <a:bodyPr>
            <a:normAutofit fontScale="92500" lnSpcReduction="10000"/>
          </a:bodyPr>
          <a:lstStyle/>
          <a:p>
            <a:endParaRPr lang="cs-CZ"/>
          </a:p>
        </p:txBody>
      </p:sp>
    </p:spTree>
    <p:extLst>
      <p:ext uri="{BB962C8B-B14F-4D97-AF65-F5344CB8AC3E}">
        <p14:creationId xmlns:p14="http://schemas.microsoft.com/office/powerpoint/2010/main" val="2400204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D45427-0FAE-4A66-8E39-7524C0787374}"/>
              </a:ext>
            </a:extLst>
          </p:cNvPr>
          <p:cNvSpPr>
            <a:spLocks noGrp="1"/>
          </p:cNvSpPr>
          <p:nvPr>
            <p:ph type="title"/>
          </p:nvPr>
        </p:nvSpPr>
        <p:spPr>
          <a:xfrm>
            <a:off x="461914" y="432000"/>
            <a:ext cx="11190620" cy="333741"/>
          </a:xfrm>
        </p:spPr>
        <p:txBody>
          <a:bodyPr/>
          <a:lstStyle/>
          <a:p>
            <a:r>
              <a:rPr lang="de-DE" dirty="0"/>
              <a:t>Schlüsselfragen </a:t>
            </a:r>
            <a:r>
              <a:rPr lang="sk-SK" dirty="0"/>
              <a:t>–</a:t>
            </a:r>
            <a:r>
              <a:rPr lang="de-DE" dirty="0"/>
              <a:t> Erste Hilfe</a:t>
            </a:r>
            <a:r>
              <a:rPr lang="sk-SK" dirty="0"/>
              <a:t>+</a:t>
            </a:r>
            <a:endParaRPr lang="de-DE" dirty="0"/>
          </a:p>
        </p:txBody>
      </p:sp>
      <p:sp>
        <p:nvSpPr>
          <p:cNvPr id="3" name="Zástupný objekt pre obsah 2">
            <a:extLst>
              <a:ext uri="{FF2B5EF4-FFF2-40B4-BE49-F238E27FC236}">
                <a16:creationId xmlns:a16="http://schemas.microsoft.com/office/drawing/2014/main" id="{E5839120-E65F-4784-BE3B-714F64483876}"/>
              </a:ext>
            </a:extLst>
          </p:cNvPr>
          <p:cNvSpPr>
            <a:spLocks noGrp="1"/>
          </p:cNvSpPr>
          <p:nvPr>
            <p:ph sz="quarter" idx="14"/>
          </p:nvPr>
        </p:nvSpPr>
        <p:spPr>
          <a:xfrm>
            <a:off x="377072" y="1332000"/>
            <a:ext cx="11276128" cy="5040000"/>
          </a:xfrm>
        </p:spPr>
        <p:txBody>
          <a:bodyPr>
            <a:normAutofit/>
          </a:bodyPr>
          <a:lstStyle/>
          <a:p>
            <a:pPr>
              <a:buFont typeface="Wingdings" panose="05000000000000000000" pitchFamily="2" charset="2"/>
              <a:buChar char="§"/>
            </a:pPr>
            <a:r>
              <a:rPr lang="de-DE" sz="2000" dirty="0"/>
              <a:t>Förderzeitraum:		</a:t>
            </a:r>
            <a:r>
              <a:rPr lang="de-DE" sz="2000" b="1" dirty="0">
                <a:solidFill>
                  <a:srgbClr val="711F7E"/>
                </a:solidFill>
              </a:rPr>
              <a:t>ab </a:t>
            </a:r>
            <a:r>
              <a:rPr lang="sk-SK" sz="2000" b="1" dirty="0">
                <a:solidFill>
                  <a:srgbClr val="711F7E"/>
                </a:solidFill>
              </a:rPr>
              <a:t>0</a:t>
            </a:r>
            <a:r>
              <a:rPr lang="de-DE" sz="2000" b="1" dirty="0">
                <a:solidFill>
                  <a:srgbClr val="711F7E"/>
                </a:solidFill>
              </a:rPr>
              <a:t>1. Oktober 2020</a:t>
            </a:r>
          </a:p>
          <a:p>
            <a:pPr>
              <a:buFont typeface="Wingdings" panose="05000000000000000000" pitchFamily="2" charset="2"/>
              <a:buChar char="§"/>
            </a:pPr>
            <a:endParaRPr lang="de-DE" sz="2000" dirty="0"/>
          </a:p>
          <a:p>
            <a:pPr>
              <a:buFont typeface="Wingdings" panose="05000000000000000000" pitchFamily="2" charset="2"/>
              <a:buChar char="§"/>
            </a:pPr>
            <a:endParaRPr lang="de-DE" sz="2000" dirty="0"/>
          </a:p>
          <a:p>
            <a:pPr>
              <a:buFont typeface="Wingdings" panose="05000000000000000000" pitchFamily="2" charset="2"/>
              <a:buChar char="§"/>
            </a:pPr>
            <a:r>
              <a:rPr lang="de-DE" sz="2000" dirty="0"/>
              <a:t>Ab wann beantragen:	</a:t>
            </a:r>
            <a:r>
              <a:rPr lang="de-DE" sz="2000" b="1" dirty="0">
                <a:solidFill>
                  <a:srgbClr val="711F7E"/>
                </a:solidFill>
              </a:rPr>
              <a:t>ab </a:t>
            </a:r>
            <a:r>
              <a:rPr lang="sk-SK" sz="2000" b="1" dirty="0">
                <a:solidFill>
                  <a:srgbClr val="711F7E"/>
                </a:solidFill>
              </a:rPr>
              <a:t>0</a:t>
            </a:r>
            <a:r>
              <a:rPr lang="de-DE" sz="2000" b="1" dirty="0">
                <a:solidFill>
                  <a:srgbClr val="711F7E"/>
                </a:solidFill>
              </a:rPr>
              <a:t>1. November 2020</a:t>
            </a:r>
          </a:p>
          <a:p>
            <a:pPr>
              <a:buFont typeface="Wingdings" panose="05000000000000000000" pitchFamily="2" charset="2"/>
              <a:buChar char="§"/>
            </a:pPr>
            <a:endParaRPr lang="de-DE" sz="2000" dirty="0"/>
          </a:p>
          <a:p>
            <a:pPr>
              <a:buFont typeface="Wingdings" panose="05000000000000000000" pitchFamily="2" charset="2"/>
              <a:buChar char="§"/>
            </a:pPr>
            <a:endParaRPr lang="de-DE" sz="2000" dirty="0"/>
          </a:p>
          <a:p>
            <a:pPr>
              <a:lnSpc>
                <a:spcPct val="150000"/>
              </a:lnSpc>
              <a:buFont typeface="Wingdings" panose="05000000000000000000" pitchFamily="2" charset="2"/>
              <a:buChar char="§"/>
            </a:pPr>
            <a:r>
              <a:rPr lang="de-DE" sz="2000" dirty="0"/>
              <a:t>Form der Bewerbe:	</a:t>
            </a:r>
            <a:r>
              <a:rPr lang="de-DE" sz="2000" b="1" dirty="0"/>
              <a:t>-&gt;</a:t>
            </a:r>
            <a:r>
              <a:rPr lang="de-DE" sz="2000" b="1" dirty="0">
                <a:solidFill>
                  <a:srgbClr val="711F7E"/>
                </a:solidFill>
              </a:rPr>
              <a:t> persönlich</a:t>
            </a:r>
          </a:p>
          <a:p>
            <a:pPr marL="1080000" lvl="3" indent="0">
              <a:lnSpc>
                <a:spcPct val="150000"/>
              </a:lnSpc>
              <a:buNone/>
            </a:pPr>
            <a:r>
              <a:rPr lang="de-DE" sz="1600" b="1" dirty="0">
                <a:solidFill>
                  <a:srgbClr val="711F7E"/>
                </a:solidFill>
              </a:rPr>
              <a:t>				</a:t>
            </a:r>
            <a:r>
              <a:rPr lang="de-DE" sz="2000" b="1" dirty="0"/>
              <a:t>-&gt;</a:t>
            </a:r>
            <a:r>
              <a:rPr lang="de-DE" sz="1600" b="1" dirty="0">
                <a:solidFill>
                  <a:srgbClr val="711F7E"/>
                </a:solidFill>
              </a:rPr>
              <a:t> </a:t>
            </a:r>
            <a:r>
              <a:rPr lang="de-DE" sz="2000" b="1" dirty="0">
                <a:solidFill>
                  <a:srgbClr val="711F7E"/>
                </a:solidFill>
              </a:rPr>
              <a:t>elektronisch auf der Website des Verkehrs- 						     </a:t>
            </a:r>
            <a:r>
              <a:rPr lang="de-DE" sz="2000" b="1" dirty="0" err="1">
                <a:solidFill>
                  <a:srgbClr val="711F7E"/>
                </a:solidFill>
              </a:rPr>
              <a:t>ministeriums</a:t>
            </a:r>
            <a:r>
              <a:rPr lang="de-DE" sz="2000" b="1" dirty="0">
                <a:solidFill>
                  <a:srgbClr val="711F7E"/>
                </a:solidFill>
              </a:rPr>
              <a:t> (für Beiträge im Tourismus)</a:t>
            </a:r>
          </a:p>
          <a:p>
            <a:pPr marL="1080000" lvl="3" indent="0">
              <a:lnSpc>
                <a:spcPct val="150000"/>
              </a:lnSpc>
              <a:buNone/>
            </a:pPr>
            <a:r>
              <a:rPr lang="de-DE" sz="2000" b="1" dirty="0">
                <a:solidFill>
                  <a:srgbClr val="711F7E"/>
                </a:solidFill>
              </a:rPr>
              <a:t>				</a:t>
            </a:r>
            <a:r>
              <a:rPr lang="de-DE" sz="2000" b="1" dirty="0"/>
              <a:t>-&gt; </a:t>
            </a:r>
            <a:r>
              <a:rPr lang="de-DE" sz="2000" b="1" dirty="0">
                <a:solidFill>
                  <a:srgbClr val="711F7E"/>
                </a:solidFill>
              </a:rPr>
              <a:t>Webportal </a:t>
            </a:r>
            <a:r>
              <a:rPr lang="de-DE" sz="2000" b="1" dirty="0">
                <a:solidFill>
                  <a:srgbClr val="711F7E"/>
                </a:solidFill>
                <a:hlinkClick r:id="rId2">
                  <a:extLst>
                    <a:ext uri="{A12FA001-AC4F-418D-AE19-62706E023703}">
                      <ahyp:hlinkClr xmlns:ahyp="http://schemas.microsoft.com/office/drawing/2018/hyperlinkcolor" val="tx"/>
                    </a:ext>
                  </a:extLst>
                </a:hlinkClick>
              </a:rPr>
              <a:t>www.pomahameludom.sk</a:t>
            </a:r>
            <a:r>
              <a:rPr lang="de-DE" sz="2000" b="1" dirty="0">
                <a:solidFill>
                  <a:srgbClr val="711F7E"/>
                </a:solidFill>
              </a:rPr>
              <a:t> </a:t>
            </a:r>
          </a:p>
        </p:txBody>
      </p:sp>
      <p:sp>
        <p:nvSpPr>
          <p:cNvPr id="4" name="Zástupný objekt pre číslo snímky 3">
            <a:extLst>
              <a:ext uri="{FF2B5EF4-FFF2-40B4-BE49-F238E27FC236}">
                <a16:creationId xmlns:a16="http://schemas.microsoft.com/office/drawing/2014/main" id="{3FE68E6E-81D7-4E53-BB31-D1C9D30F8284}"/>
              </a:ext>
            </a:extLst>
          </p:cNvPr>
          <p:cNvSpPr>
            <a:spLocks noGrp="1"/>
          </p:cNvSpPr>
          <p:nvPr>
            <p:ph type="sldNum" sz="quarter" idx="16"/>
          </p:nvPr>
        </p:nvSpPr>
        <p:spPr/>
        <p:txBody>
          <a:bodyPr/>
          <a:lstStyle/>
          <a:p>
            <a:fld id="{03F1EFBE-6FC5-4E3B-A532-A391AE8323A1}" type="slidenum">
              <a:rPr lang="en-GB" smtClean="0"/>
              <a:pPr/>
              <a:t>5</a:t>
            </a:fld>
            <a:endParaRPr lang="en-GB" dirty="0"/>
          </a:p>
        </p:txBody>
      </p:sp>
      <p:sp>
        <p:nvSpPr>
          <p:cNvPr id="5" name="Zástupný objekt pre pätu 4">
            <a:extLst>
              <a:ext uri="{FF2B5EF4-FFF2-40B4-BE49-F238E27FC236}">
                <a16:creationId xmlns:a16="http://schemas.microsoft.com/office/drawing/2014/main" id="{8F98D6A1-B7D4-48FF-91D9-ACB8251E7230}"/>
              </a:ext>
            </a:extLst>
          </p:cNvPr>
          <p:cNvSpPr>
            <a:spLocks noGrp="1"/>
          </p:cNvSpPr>
          <p:nvPr>
            <p:ph type="ftr" sz="quarter" idx="17"/>
          </p:nvPr>
        </p:nvSpPr>
        <p:spPr/>
        <p:txBody>
          <a:bodyPr/>
          <a:lstStyle/>
          <a:p>
            <a:endParaRPr lang="en-GB" dirty="0"/>
          </a:p>
        </p:txBody>
      </p:sp>
      <p:sp>
        <p:nvSpPr>
          <p:cNvPr id="6" name="Zástupný text 5">
            <a:extLst>
              <a:ext uri="{FF2B5EF4-FFF2-40B4-BE49-F238E27FC236}">
                <a16:creationId xmlns:a16="http://schemas.microsoft.com/office/drawing/2014/main" id="{8EF72D47-BA95-408A-8A8C-DEB8F3A2C37E}"/>
              </a:ext>
            </a:extLst>
          </p:cNvPr>
          <p:cNvSpPr>
            <a:spLocks noGrp="1"/>
          </p:cNvSpPr>
          <p:nvPr>
            <p:ph type="body" sz="quarter" idx="10"/>
          </p:nvPr>
        </p:nvSpPr>
        <p:spPr/>
        <p:txBody>
          <a:bodyPr>
            <a:normAutofit fontScale="92500" lnSpcReduction="10000"/>
          </a:bodyPr>
          <a:lstStyle/>
          <a:p>
            <a:endParaRPr lang="sk-SK"/>
          </a:p>
        </p:txBody>
      </p:sp>
    </p:spTree>
    <p:extLst>
      <p:ext uri="{BB962C8B-B14F-4D97-AF65-F5344CB8AC3E}">
        <p14:creationId xmlns:p14="http://schemas.microsoft.com/office/powerpoint/2010/main" val="157056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D45427-0FAE-4A66-8E39-7524C0787374}"/>
              </a:ext>
            </a:extLst>
          </p:cNvPr>
          <p:cNvSpPr>
            <a:spLocks noGrp="1"/>
          </p:cNvSpPr>
          <p:nvPr>
            <p:ph type="title"/>
          </p:nvPr>
        </p:nvSpPr>
        <p:spPr>
          <a:xfrm>
            <a:off x="461914" y="432000"/>
            <a:ext cx="11190620" cy="333741"/>
          </a:xfrm>
        </p:spPr>
        <p:txBody>
          <a:bodyPr/>
          <a:lstStyle/>
          <a:p>
            <a:r>
              <a:rPr lang="de-DE" dirty="0"/>
              <a:t>Schlüsselfragen </a:t>
            </a:r>
            <a:r>
              <a:rPr lang="sk-SK" dirty="0"/>
              <a:t>–</a:t>
            </a:r>
            <a:r>
              <a:rPr lang="de-DE" dirty="0"/>
              <a:t> Erste Hilfe</a:t>
            </a:r>
            <a:r>
              <a:rPr lang="sk-SK" dirty="0"/>
              <a:t>+</a:t>
            </a:r>
            <a:endParaRPr lang="de-DE" dirty="0"/>
          </a:p>
        </p:txBody>
      </p:sp>
      <p:sp>
        <p:nvSpPr>
          <p:cNvPr id="3" name="Zástupný objekt pre obsah 2">
            <a:extLst>
              <a:ext uri="{FF2B5EF4-FFF2-40B4-BE49-F238E27FC236}">
                <a16:creationId xmlns:a16="http://schemas.microsoft.com/office/drawing/2014/main" id="{E5839120-E65F-4784-BE3B-714F64483876}"/>
              </a:ext>
            </a:extLst>
          </p:cNvPr>
          <p:cNvSpPr>
            <a:spLocks noGrp="1"/>
          </p:cNvSpPr>
          <p:nvPr>
            <p:ph sz="quarter" idx="14"/>
          </p:nvPr>
        </p:nvSpPr>
        <p:spPr>
          <a:xfrm>
            <a:off x="510728" y="1386000"/>
            <a:ext cx="11276128" cy="5040000"/>
          </a:xfrm>
        </p:spPr>
        <p:txBody>
          <a:bodyPr>
            <a:normAutofit/>
          </a:bodyPr>
          <a:lstStyle/>
          <a:p>
            <a:pPr marL="0" indent="0">
              <a:buNone/>
            </a:pPr>
            <a:r>
              <a:rPr lang="de-DE" sz="2000" b="1" dirty="0">
                <a:solidFill>
                  <a:srgbClr val="711F7E"/>
                </a:solidFill>
              </a:rPr>
              <a:t>ACHTUNG, um unterschiedliche Bedingungen zu erfüllen:</a:t>
            </a:r>
          </a:p>
          <a:p>
            <a:r>
              <a:rPr lang="de-DE" sz="2000" b="1" dirty="0">
                <a:solidFill>
                  <a:srgbClr val="711F7E"/>
                </a:solidFill>
              </a:rPr>
              <a:t>Arbeitnehmer mit Verhinderung</a:t>
            </a:r>
          </a:p>
          <a:p>
            <a:r>
              <a:rPr lang="de-DE" sz="2000" b="1" dirty="0">
                <a:solidFill>
                  <a:srgbClr val="711F7E"/>
                </a:solidFill>
              </a:rPr>
              <a:t>Arbeitnehmer im Urlaub</a:t>
            </a:r>
          </a:p>
          <a:p>
            <a:r>
              <a:rPr lang="de-DE" sz="2000" b="1" dirty="0">
                <a:solidFill>
                  <a:srgbClr val="711F7E"/>
                </a:solidFill>
              </a:rPr>
              <a:t>Beendigung der Arbeitsverhältnisse</a:t>
            </a:r>
          </a:p>
          <a:p>
            <a:r>
              <a:rPr lang="de-DE" sz="2000" b="1" dirty="0">
                <a:solidFill>
                  <a:srgbClr val="711F7E"/>
                </a:solidFill>
              </a:rPr>
              <a:t>Rentenansprüche</a:t>
            </a:r>
          </a:p>
          <a:p>
            <a:pPr marL="0" indent="0">
              <a:buNone/>
            </a:pPr>
            <a:endParaRPr lang="de-DE" sz="2000" b="1" dirty="0">
              <a:solidFill>
                <a:srgbClr val="711F7E"/>
              </a:solidFill>
            </a:endParaRPr>
          </a:p>
          <a:p>
            <a:pPr marL="0" indent="0">
              <a:buNone/>
            </a:pPr>
            <a:r>
              <a:rPr lang="de-DE" sz="2000" b="1" dirty="0">
                <a:solidFill>
                  <a:srgbClr val="711F7E"/>
                </a:solidFill>
              </a:rPr>
              <a:t>Das Arbeitsamt / die Arbeitsaufsichtsbehörde führt Inspektionen durch</a:t>
            </a:r>
          </a:p>
          <a:p>
            <a:pPr>
              <a:buFont typeface="Wingdings" panose="05000000000000000000" pitchFamily="2" charset="2"/>
              <a:buChar char="§"/>
            </a:pPr>
            <a:endParaRPr lang="de-DE" sz="2000" b="1" dirty="0">
              <a:solidFill>
                <a:srgbClr val="711F7E"/>
              </a:solidFill>
            </a:endParaRPr>
          </a:p>
        </p:txBody>
      </p:sp>
      <p:sp>
        <p:nvSpPr>
          <p:cNvPr id="4" name="Zástupný objekt pre číslo snímky 3">
            <a:extLst>
              <a:ext uri="{FF2B5EF4-FFF2-40B4-BE49-F238E27FC236}">
                <a16:creationId xmlns:a16="http://schemas.microsoft.com/office/drawing/2014/main" id="{3FE68E6E-81D7-4E53-BB31-D1C9D30F8284}"/>
              </a:ext>
            </a:extLst>
          </p:cNvPr>
          <p:cNvSpPr>
            <a:spLocks noGrp="1"/>
          </p:cNvSpPr>
          <p:nvPr>
            <p:ph type="sldNum" sz="quarter" idx="16"/>
          </p:nvPr>
        </p:nvSpPr>
        <p:spPr/>
        <p:txBody>
          <a:bodyPr/>
          <a:lstStyle/>
          <a:p>
            <a:fld id="{03F1EFBE-6FC5-4E3B-A532-A391AE8323A1}" type="slidenum">
              <a:rPr lang="en-GB" smtClean="0"/>
              <a:pPr/>
              <a:t>6</a:t>
            </a:fld>
            <a:endParaRPr lang="en-GB" dirty="0"/>
          </a:p>
        </p:txBody>
      </p:sp>
      <p:sp>
        <p:nvSpPr>
          <p:cNvPr id="5" name="Zástupný objekt pre pätu 4">
            <a:extLst>
              <a:ext uri="{FF2B5EF4-FFF2-40B4-BE49-F238E27FC236}">
                <a16:creationId xmlns:a16="http://schemas.microsoft.com/office/drawing/2014/main" id="{8F98D6A1-B7D4-48FF-91D9-ACB8251E7230}"/>
              </a:ext>
            </a:extLst>
          </p:cNvPr>
          <p:cNvSpPr>
            <a:spLocks noGrp="1"/>
          </p:cNvSpPr>
          <p:nvPr>
            <p:ph type="ftr" sz="quarter" idx="17"/>
          </p:nvPr>
        </p:nvSpPr>
        <p:spPr/>
        <p:txBody>
          <a:bodyPr/>
          <a:lstStyle/>
          <a:p>
            <a:endParaRPr lang="en-GB" dirty="0"/>
          </a:p>
        </p:txBody>
      </p:sp>
      <p:sp>
        <p:nvSpPr>
          <p:cNvPr id="6" name="Zástupný text 5">
            <a:extLst>
              <a:ext uri="{FF2B5EF4-FFF2-40B4-BE49-F238E27FC236}">
                <a16:creationId xmlns:a16="http://schemas.microsoft.com/office/drawing/2014/main" id="{8EF72D47-BA95-408A-8A8C-DEB8F3A2C37E}"/>
              </a:ext>
            </a:extLst>
          </p:cNvPr>
          <p:cNvSpPr>
            <a:spLocks noGrp="1"/>
          </p:cNvSpPr>
          <p:nvPr>
            <p:ph type="body" sz="quarter" idx="10"/>
          </p:nvPr>
        </p:nvSpPr>
        <p:spPr/>
        <p:txBody>
          <a:bodyPr>
            <a:normAutofit fontScale="92500" lnSpcReduction="10000"/>
          </a:bodyPr>
          <a:lstStyle/>
          <a:p>
            <a:endParaRPr lang="sk-SK"/>
          </a:p>
        </p:txBody>
      </p:sp>
    </p:spTree>
    <p:extLst>
      <p:ext uri="{BB962C8B-B14F-4D97-AF65-F5344CB8AC3E}">
        <p14:creationId xmlns:p14="http://schemas.microsoft.com/office/powerpoint/2010/main" val="3177842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k-SK" dirty="0"/>
              <a:t>1. </a:t>
            </a:r>
            <a:r>
              <a:rPr lang="de-DE" dirty="0"/>
              <a:t>Arbeitgeber (einschließlich GWBT, die Arbeitgeber sind) </a:t>
            </a:r>
            <a:r>
              <a:rPr lang="sk-SK" dirty="0"/>
              <a:t> </a:t>
            </a:r>
            <a:br>
              <a:rPr lang="sk-SK" dirty="0"/>
            </a:br>
            <a:endParaRPr lang="en-GB" dirty="0"/>
          </a:p>
        </p:txBody>
      </p:sp>
      <p:sp>
        <p:nvSpPr>
          <p:cNvPr id="9" name="Content Placeholder 8"/>
          <p:cNvSpPr>
            <a:spLocks noGrp="1"/>
          </p:cNvSpPr>
          <p:nvPr>
            <p:ph sz="quarter" idx="14"/>
          </p:nvPr>
        </p:nvSpPr>
        <p:spPr>
          <a:xfrm>
            <a:off x="4675028" y="1452954"/>
            <a:ext cx="6977505" cy="4757041"/>
          </a:xfrm>
        </p:spPr>
        <p:txBody>
          <a:bodyPr>
            <a:normAutofit/>
          </a:bodyPr>
          <a:lstStyle/>
          <a:p>
            <a:r>
              <a:rPr lang="de-AT" b="1" dirty="0"/>
              <a:t>Arbeitgeber</a:t>
            </a:r>
            <a:r>
              <a:rPr lang="de-AT" dirty="0"/>
              <a:t>, einschließlich </a:t>
            </a:r>
            <a:r>
              <a:rPr lang="de-AT" b="1" dirty="0"/>
              <a:t>GWBT</a:t>
            </a:r>
            <a:r>
              <a:rPr lang="de-AT" dirty="0"/>
              <a:t>, die ein Arbeitgeber ist) </a:t>
            </a:r>
          </a:p>
          <a:p>
            <a:endParaRPr lang="de-AT" b="1" dirty="0"/>
          </a:p>
          <a:p>
            <a:r>
              <a:rPr lang="de-AT" b="1" dirty="0"/>
              <a:t>Arbeitnehmer</a:t>
            </a:r>
            <a:r>
              <a:rPr lang="de-AT" dirty="0"/>
              <a:t>, dem der Arbeitgeber oder GWBT, der der Arbeitgeber ist, </a:t>
            </a:r>
            <a:r>
              <a:rPr lang="de-AT" b="1" dirty="0"/>
              <a:t>aufgrund eines Hindernisses des Arbeitgebers keine Arbeit zuweisen kann</a:t>
            </a:r>
          </a:p>
          <a:p>
            <a:r>
              <a:rPr lang="de-AT" b="1" dirty="0"/>
              <a:t>80 % </a:t>
            </a:r>
            <a:r>
              <a:rPr lang="de-AT" dirty="0"/>
              <a:t>des Gesamtpreises der Arbeit, maximal </a:t>
            </a:r>
            <a:r>
              <a:rPr lang="de-AT" b="1" dirty="0"/>
              <a:t>1.100 €</a:t>
            </a:r>
          </a:p>
          <a:p>
            <a:endParaRPr lang="de-AT" dirty="0"/>
          </a:p>
          <a:p>
            <a:r>
              <a:rPr lang="de-AT" b="1" dirty="0"/>
              <a:t>01. Oktober 2020</a:t>
            </a:r>
          </a:p>
        </p:txBody>
      </p:sp>
      <p:sp>
        <p:nvSpPr>
          <p:cNvPr id="6" name="Slide Number Placeholder 5"/>
          <p:cNvSpPr>
            <a:spLocks noGrp="1"/>
          </p:cNvSpPr>
          <p:nvPr>
            <p:ph type="sldNum" sz="quarter" idx="16"/>
          </p:nvPr>
        </p:nvSpPr>
        <p:spPr/>
        <p:txBody>
          <a:bodyPr/>
          <a:lstStyle/>
          <a:p>
            <a:fld id="{03F1EFBE-6FC5-4E3B-A532-A391AE8323A1}" type="slidenum">
              <a:rPr lang="en-GB" smtClean="0"/>
              <a:pPr/>
              <a:t>7</a:t>
            </a:fld>
            <a:endParaRPr lang="en-GB" dirty="0"/>
          </a:p>
        </p:txBody>
      </p:sp>
      <p:sp>
        <p:nvSpPr>
          <p:cNvPr id="7" name="Footer Placeholder 6"/>
          <p:cNvSpPr>
            <a:spLocks noGrp="1"/>
          </p:cNvSpPr>
          <p:nvPr>
            <p:ph type="ftr" sz="quarter" idx="17"/>
          </p:nvPr>
        </p:nvSpPr>
        <p:spPr/>
        <p:txBody>
          <a:bodyPr/>
          <a:lstStyle/>
          <a:p>
            <a:endParaRPr lang="sk-SK" dirty="0"/>
          </a:p>
        </p:txBody>
      </p:sp>
      <p:sp>
        <p:nvSpPr>
          <p:cNvPr id="2" name="Zástupný symbol pro text 1">
            <a:extLst>
              <a:ext uri="{FF2B5EF4-FFF2-40B4-BE49-F238E27FC236}">
                <a16:creationId xmlns:a16="http://schemas.microsoft.com/office/drawing/2014/main" id="{AD9B25F7-EBB2-4598-95DE-D07611032257}"/>
              </a:ext>
            </a:extLst>
          </p:cNvPr>
          <p:cNvSpPr>
            <a:spLocks noGrp="1"/>
          </p:cNvSpPr>
          <p:nvPr>
            <p:ph type="body" sz="quarter" idx="10"/>
          </p:nvPr>
        </p:nvSpPr>
        <p:spPr>
          <a:xfrm>
            <a:off x="746323" y="753438"/>
            <a:ext cx="11040533" cy="660954"/>
          </a:xfrm>
        </p:spPr>
        <p:txBody>
          <a:bodyPr>
            <a:normAutofit fontScale="92500" lnSpcReduction="10000"/>
          </a:bodyPr>
          <a:lstStyle/>
          <a:p>
            <a:r>
              <a:rPr lang="de-DE" dirty="0">
                <a:solidFill>
                  <a:schemeClr val="tx1">
                    <a:lumMod val="65000"/>
                    <a:lumOff val="35000"/>
                  </a:schemeClr>
                </a:solidFill>
              </a:rPr>
              <a:t>mussten ihre Betriebe </a:t>
            </a:r>
            <a:r>
              <a:rPr lang="sk-SK" dirty="0" err="1">
                <a:solidFill>
                  <a:schemeClr val="tx1">
                    <a:lumMod val="65000"/>
                    <a:lumOff val="35000"/>
                  </a:schemeClr>
                </a:solidFill>
              </a:rPr>
              <a:t>aufgrund</a:t>
            </a:r>
            <a:r>
              <a:rPr lang="sk-SK" dirty="0">
                <a:solidFill>
                  <a:schemeClr val="tx1">
                    <a:lumMod val="65000"/>
                    <a:lumOff val="35000"/>
                  </a:schemeClr>
                </a:solidFill>
              </a:rPr>
              <a:t> </a:t>
            </a:r>
            <a:r>
              <a:rPr lang="de-DE" dirty="0">
                <a:solidFill>
                  <a:schemeClr val="tx1">
                    <a:lumMod val="65000"/>
                    <a:lumOff val="35000"/>
                  </a:schemeClr>
                </a:solidFill>
              </a:rPr>
              <a:t>einer Entscheidung des Amtes für öffentliche Gesundheit der Slowakischen Republik schließen</a:t>
            </a:r>
            <a:endParaRPr lang="cs-CZ" dirty="0">
              <a:solidFill>
                <a:schemeClr val="tx1">
                  <a:lumMod val="65000"/>
                  <a:lumOff val="35000"/>
                </a:schemeClr>
              </a:solidFill>
            </a:endParaRPr>
          </a:p>
        </p:txBody>
      </p:sp>
      <p:sp>
        <p:nvSpPr>
          <p:cNvPr id="8" name="Rectangle 7">
            <a:extLst>
              <a:ext uri="{FF2B5EF4-FFF2-40B4-BE49-F238E27FC236}">
                <a16:creationId xmlns:a16="http://schemas.microsoft.com/office/drawing/2014/main" id="{34EE18E5-8B6C-4AA7-97EA-C66F0A1D6B54}"/>
              </a:ext>
            </a:extLst>
          </p:cNvPr>
          <p:cNvSpPr/>
          <p:nvPr/>
        </p:nvSpPr>
        <p:spPr>
          <a:xfrm>
            <a:off x="1052296" y="1399242"/>
            <a:ext cx="2675043" cy="11720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000" dirty="0" err="1"/>
              <a:t>Berechtigter</a:t>
            </a:r>
            <a:r>
              <a:rPr lang="sk-SK" sz="2000" dirty="0"/>
              <a:t> </a:t>
            </a:r>
            <a:r>
              <a:rPr lang="sk-SK" sz="2000" dirty="0" err="1"/>
              <a:t>Antragsteller</a:t>
            </a:r>
            <a:endParaRPr lang="sk-SK" sz="2000" dirty="0"/>
          </a:p>
        </p:txBody>
      </p:sp>
      <p:sp>
        <p:nvSpPr>
          <p:cNvPr id="10" name="Rectangle 7">
            <a:extLst>
              <a:ext uri="{FF2B5EF4-FFF2-40B4-BE49-F238E27FC236}">
                <a16:creationId xmlns:a16="http://schemas.microsoft.com/office/drawing/2014/main" id="{45EA3051-9C21-41BA-A1C6-EC010561D001}"/>
              </a:ext>
            </a:extLst>
          </p:cNvPr>
          <p:cNvSpPr/>
          <p:nvPr/>
        </p:nvSpPr>
        <p:spPr>
          <a:xfrm>
            <a:off x="1052295" y="2626813"/>
            <a:ext cx="2675043" cy="11720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000" dirty="0" err="1"/>
              <a:t>Zielgruppe</a:t>
            </a:r>
            <a:endParaRPr lang="sk-SK" sz="2000" dirty="0"/>
          </a:p>
        </p:txBody>
      </p:sp>
      <p:sp>
        <p:nvSpPr>
          <p:cNvPr id="11" name="Rectangle 7">
            <a:extLst>
              <a:ext uri="{FF2B5EF4-FFF2-40B4-BE49-F238E27FC236}">
                <a16:creationId xmlns:a16="http://schemas.microsoft.com/office/drawing/2014/main" id="{66B23939-AFB9-475D-9A16-AE48C8D24223}"/>
              </a:ext>
            </a:extLst>
          </p:cNvPr>
          <p:cNvSpPr/>
          <p:nvPr/>
        </p:nvSpPr>
        <p:spPr>
          <a:xfrm>
            <a:off x="1052295" y="3837405"/>
            <a:ext cx="2675043" cy="11720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dirty="0"/>
              <a:t>Beitrag</a:t>
            </a:r>
          </a:p>
        </p:txBody>
      </p:sp>
      <p:sp>
        <p:nvSpPr>
          <p:cNvPr id="12" name="Rectangle 7">
            <a:extLst>
              <a:ext uri="{FF2B5EF4-FFF2-40B4-BE49-F238E27FC236}">
                <a16:creationId xmlns:a16="http://schemas.microsoft.com/office/drawing/2014/main" id="{BDB5F5DA-32C7-43FE-A7B8-71CBB0A9AAF2}"/>
              </a:ext>
            </a:extLst>
          </p:cNvPr>
          <p:cNvSpPr/>
          <p:nvPr/>
        </p:nvSpPr>
        <p:spPr>
          <a:xfrm>
            <a:off x="1052297" y="5086559"/>
            <a:ext cx="2675043" cy="11720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000" dirty="0" err="1"/>
              <a:t>Förderzeitraum</a:t>
            </a:r>
            <a:endParaRPr lang="sk-SK" sz="2000" dirty="0"/>
          </a:p>
        </p:txBody>
      </p:sp>
    </p:spTree>
    <p:extLst>
      <p:ext uri="{BB962C8B-B14F-4D97-AF65-F5344CB8AC3E}">
        <p14:creationId xmlns:p14="http://schemas.microsoft.com/office/powerpoint/2010/main" val="2274525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ECCD176F-0E89-4C2C-94D3-72D12D954D4E}"/>
              </a:ext>
            </a:extLst>
          </p:cNvPr>
          <p:cNvSpPr>
            <a:spLocks noGrp="1"/>
          </p:cNvSpPr>
          <p:nvPr>
            <p:ph type="title"/>
          </p:nvPr>
        </p:nvSpPr>
        <p:spPr>
          <a:xfrm>
            <a:off x="612000" y="555229"/>
            <a:ext cx="11040533" cy="333741"/>
          </a:xfrm>
        </p:spPr>
        <p:txBody>
          <a:bodyPr/>
          <a:lstStyle/>
          <a:p>
            <a:r>
              <a:rPr lang="sk-SK" dirty="0"/>
              <a:t>2. </a:t>
            </a:r>
            <a:r>
              <a:rPr lang="de-DE" dirty="0"/>
              <a:t>Gewerbetreibende, die ihren Betrieb schließen mussten oder deren Umsatz um mindestens 20% zurückging</a:t>
            </a:r>
            <a:br>
              <a:rPr lang="sk-SK" dirty="0"/>
            </a:br>
            <a:endParaRPr lang="cs-CZ" dirty="0"/>
          </a:p>
        </p:txBody>
      </p:sp>
      <p:sp>
        <p:nvSpPr>
          <p:cNvPr id="6" name="Zástupný symbol pro obsah 5">
            <a:extLst>
              <a:ext uri="{FF2B5EF4-FFF2-40B4-BE49-F238E27FC236}">
                <a16:creationId xmlns:a16="http://schemas.microsoft.com/office/drawing/2014/main" id="{B1D5E727-1C1C-41F8-90E2-3FE9F0A9259A}"/>
              </a:ext>
            </a:extLst>
          </p:cNvPr>
          <p:cNvSpPr>
            <a:spLocks noGrp="1"/>
          </p:cNvSpPr>
          <p:nvPr>
            <p:ph sz="quarter" idx="14"/>
          </p:nvPr>
        </p:nvSpPr>
        <p:spPr>
          <a:xfrm>
            <a:off x="575400" y="1563022"/>
            <a:ext cx="11211456" cy="5040000"/>
          </a:xfrm>
        </p:spPr>
        <p:txBody>
          <a:bodyPr>
            <a:normAutofit lnSpcReduction="10000"/>
          </a:bodyPr>
          <a:lstStyle/>
          <a:p>
            <a:pPr marL="0" indent="0">
              <a:buNone/>
            </a:pPr>
            <a:r>
              <a:rPr lang="de-DE" dirty="0"/>
              <a:t>Die Wertberichtigung zum Ausgleich des Einkommensverlusts aus Erwerbstätigkeit wird im Zusammenhang mit dem Umsatzrückgang gewährt.</a:t>
            </a:r>
            <a:endParaRPr lang="de-DE" b="1" dirty="0"/>
          </a:p>
          <a:p>
            <a:pPr marL="0" indent="0">
              <a:buNone/>
            </a:pPr>
            <a:r>
              <a:rPr lang="de-DE" dirty="0"/>
              <a:t>	</a:t>
            </a:r>
          </a:p>
          <a:p>
            <a:endParaRPr lang="de-DE" dirty="0"/>
          </a:p>
          <a:p>
            <a:endParaRPr lang="de-DE" dirty="0"/>
          </a:p>
          <a:p>
            <a:endParaRPr lang="de-DE" dirty="0"/>
          </a:p>
          <a:p>
            <a:endParaRPr lang="de-DE" dirty="0"/>
          </a:p>
          <a:p>
            <a:r>
              <a:rPr lang="de-DE" dirty="0">
                <a:solidFill>
                  <a:srgbClr val="711F7E"/>
                </a:solidFill>
              </a:rPr>
              <a:t>Berechtigter Antragsteller</a:t>
            </a:r>
            <a:r>
              <a:rPr lang="de-DE" dirty="0"/>
              <a:t>	</a:t>
            </a:r>
            <a:r>
              <a:rPr lang="de-DE" b="1" dirty="0"/>
              <a:t>Gewerbetreibende</a:t>
            </a:r>
            <a:r>
              <a:rPr lang="de-DE" dirty="0"/>
              <a:t>, die ihre Betrieb schloss oder deren Umsatz 						um mindestens 20% zurückging</a:t>
            </a:r>
          </a:p>
          <a:p>
            <a:r>
              <a:rPr lang="de-DE" dirty="0">
                <a:solidFill>
                  <a:srgbClr val="711F7E"/>
                </a:solidFill>
              </a:rPr>
              <a:t>Zielgruppe: 	</a:t>
            </a:r>
            <a:r>
              <a:rPr lang="de-DE" dirty="0"/>
              <a:t>			</a:t>
            </a:r>
            <a:r>
              <a:rPr lang="de-DE" b="1" dirty="0"/>
              <a:t> Gewerbetreibende</a:t>
            </a:r>
            <a:r>
              <a:rPr lang="de-DE" dirty="0"/>
              <a:t>, mit Krankheits- und Pensionsversicherung</a:t>
            </a:r>
          </a:p>
          <a:p>
            <a:r>
              <a:rPr lang="de-DE" dirty="0">
                <a:solidFill>
                  <a:srgbClr val="711F7E"/>
                </a:solidFill>
              </a:rPr>
              <a:t>Förderzeitraum: </a:t>
            </a:r>
            <a:r>
              <a:rPr lang="de-DE" dirty="0"/>
              <a:t>			</a:t>
            </a:r>
            <a:r>
              <a:rPr lang="de-DE" b="1" dirty="0"/>
              <a:t>01. Oktober 2020</a:t>
            </a:r>
          </a:p>
        </p:txBody>
      </p:sp>
      <p:sp>
        <p:nvSpPr>
          <p:cNvPr id="5" name="Slide Number Placeholder 5">
            <a:extLst>
              <a:ext uri="{FF2B5EF4-FFF2-40B4-BE49-F238E27FC236}">
                <a16:creationId xmlns:a16="http://schemas.microsoft.com/office/drawing/2014/main" id="{A0AABE0E-5452-490E-98BD-E466D9214ED6}"/>
              </a:ext>
            </a:extLst>
          </p:cNvPr>
          <p:cNvSpPr>
            <a:spLocks noGrp="1"/>
          </p:cNvSpPr>
          <p:nvPr>
            <p:ph type="sldNum" sz="quarter" idx="16"/>
          </p:nvPr>
        </p:nvSpPr>
        <p:spPr/>
        <p:txBody>
          <a:bodyPr/>
          <a:lstStyle/>
          <a:p>
            <a:fld id="{03F1EFBE-6FC5-4E3B-A532-A391AE8323A1}" type="slidenum">
              <a:rPr lang="en-GB" smtClean="0"/>
              <a:pPr/>
              <a:t>8</a:t>
            </a:fld>
            <a:endParaRPr lang="en-GB" dirty="0"/>
          </a:p>
        </p:txBody>
      </p:sp>
      <p:sp>
        <p:nvSpPr>
          <p:cNvPr id="7" name="Zástupný symbol pro text 1">
            <a:extLst>
              <a:ext uri="{FF2B5EF4-FFF2-40B4-BE49-F238E27FC236}">
                <a16:creationId xmlns:a16="http://schemas.microsoft.com/office/drawing/2014/main" id="{AB3CF24D-145A-4BED-A9B8-C2DE6816DBDE}"/>
              </a:ext>
            </a:extLst>
          </p:cNvPr>
          <p:cNvSpPr txBox="1">
            <a:spLocks/>
          </p:cNvSpPr>
          <p:nvPr/>
        </p:nvSpPr>
        <p:spPr>
          <a:xfrm>
            <a:off x="611999" y="986112"/>
            <a:ext cx="11040533" cy="377825"/>
          </a:xfrm>
          <a:prstGeom prst="rect">
            <a:avLst/>
          </a:prstGeom>
        </p:spPr>
        <p:txBody>
          <a:bodyPr>
            <a:normAutofit fontScale="92500"/>
          </a:bodyPr>
          <a:lstStyle>
            <a:lvl1pPr marL="360000" indent="-360000" algn="l" defTabSz="685800" rtl="0" eaLnBrk="1" latinLnBrk="0" hangingPunct="1">
              <a:lnSpc>
                <a:spcPct val="100000"/>
              </a:lnSpc>
              <a:spcBef>
                <a:spcPts val="1200"/>
              </a:spcBef>
              <a:spcAft>
                <a:spcPts val="0"/>
              </a:spcAft>
              <a:buClr>
                <a:schemeClr val="accent1"/>
              </a:buClr>
              <a:buFont typeface="Verdana" panose="020B0604030504040204" pitchFamily="34" charset="0"/>
              <a:buChar char="─"/>
              <a:tabLst/>
              <a:defRPr sz="2100" kern="1200">
                <a:solidFill>
                  <a:schemeClr val="tx1"/>
                </a:solidFill>
                <a:latin typeface="+mn-lt"/>
                <a:ea typeface="+mn-ea"/>
                <a:cs typeface="+mn-cs"/>
              </a:defRPr>
            </a:lvl1pPr>
            <a:lvl2pPr marL="540000" indent="-180000" algn="l" defTabSz="685800" rtl="0" eaLnBrk="1" latinLnBrk="0" hangingPunct="1">
              <a:lnSpc>
                <a:spcPct val="90000"/>
              </a:lnSpc>
              <a:spcBef>
                <a:spcPts val="375"/>
              </a:spcBef>
              <a:buClr>
                <a:schemeClr val="accent1"/>
              </a:buClr>
              <a:buFont typeface="Arial" panose="020B0604020202020204" pitchFamily="34" charset="0"/>
              <a:buChar char="•"/>
              <a:defRPr sz="1900" kern="1200">
                <a:solidFill>
                  <a:schemeClr val="tx1"/>
                </a:solidFill>
                <a:latin typeface="+mn-lt"/>
                <a:ea typeface="+mn-ea"/>
                <a:cs typeface="+mn-cs"/>
              </a:defRPr>
            </a:lvl2pPr>
            <a:lvl3pPr marL="900000" indent="-18000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mn-lt"/>
                <a:ea typeface="+mn-ea"/>
                <a:cs typeface="+mn-cs"/>
              </a:defRPr>
            </a:lvl3pPr>
            <a:lvl4pPr marL="1260000" indent="-180000" algn="l" defTabSz="685800" rtl="0" eaLnBrk="1" latinLnBrk="0" hangingPunct="1">
              <a:lnSpc>
                <a:spcPct val="90000"/>
              </a:lnSpc>
              <a:spcBef>
                <a:spcPts val="375"/>
              </a:spcBef>
              <a:buClr>
                <a:schemeClr val="accent1"/>
              </a:buClr>
              <a:buFont typeface="Arial" panose="020B0604020202020204" pitchFamily="34" charset="0"/>
              <a:buChar char="•"/>
              <a:defRPr sz="1700" kern="1200">
                <a:solidFill>
                  <a:schemeClr val="tx1"/>
                </a:solidFill>
                <a:latin typeface="+mn-lt"/>
                <a:ea typeface="+mn-ea"/>
                <a:cs typeface="+mn-cs"/>
              </a:defRPr>
            </a:lvl4pPr>
            <a:lvl5pPr marL="1620000" indent="-18000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sk-SK" sz="1800" dirty="0">
                <a:solidFill>
                  <a:schemeClr val="tx1">
                    <a:lumMod val="65000"/>
                    <a:lumOff val="35000"/>
                  </a:schemeClr>
                </a:solidFill>
              </a:rPr>
              <a:t>-&gt; </a:t>
            </a:r>
            <a:r>
              <a:rPr lang="de-DE" sz="1800" dirty="0">
                <a:solidFill>
                  <a:schemeClr val="tx1">
                    <a:lumMod val="65000"/>
                    <a:lumOff val="35000"/>
                  </a:schemeClr>
                </a:solidFill>
              </a:rPr>
              <a:t>aufgrund einer Entscheidung des Amtes für öffentliche Gesundheit der Slowakischen Republik</a:t>
            </a:r>
            <a:endParaRPr lang="cs-CZ" sz="1800" dirty="0">
              <a:solidFill>
                <a:schemeClr val="tx1">
                  <a:lumMod val="65000"/>
                  <a:lumOff val="35000"/>
                </a:schemeClr>
              </a:solidFill>
            </a:endParaRPr>
          </a:p>
        </p:txBody>
      </p:sp>
      <p:graphicFrame>
        <p:nvGraphicFramePr>
          <p:cNvPr id="2" name="Tabuľka 3">
            <a:extLst>
              <a:ext uri="{FF2B5EF4-FFF2-40B4-BE49-F238E27FC236}">
                <a16:creationId xmlns:a16="http://schemas.microsoft.com/office/drawing/2014/main" id="{87D04046-1E9C-4951-91AE-298CB57C8933}"/>
              </a:ext>
            </a:extLst>
          </p:cNvPr>
          <p:cNvGraphicFramePr>
            <a:graphicFrameLocks noGrp="1"/>
          </p:cNvGraphicFramePr>
          <p:nvPr>
            <p:extLst>
              <p:ext uri="{D42A27DB-BD31-4B8C-83A1-F6EECF244321}">
                <p14:modId xmlns:p14="http://schemas.microsoft.com/office/powerpoint/2010/main" val="2627448834"/>
              </p:ext>
            </p:extLst>
          </p:nvPr>
        </p:nvGraphicFramePr>
        <p:xfrm>
          <a:off x="3898008" y="2339017"/>
          <a:ext cx="4566239" cy="2179966"/>
        </p:xfrm>
        <a:graphic>
          <a:graphicData uri="http://schemas.openxmlformats.org/drawingml/2006/table">
            <a:tbl>
              <a:tblPr firstRow="1" bandRow="1">
                <a:tableStyleId>{5C22544A-7EE6-4342-B048-85BDC9FD1C3A}</a:tableStyleId>
              </a:tblPr>
              <a:tblGrid>
                <a:gridCol w="2336387">
                  <a:extLst>
                    <a:ext uri="{9D8B030D-6E8A-4147-A177-3AD203B41FA5}">
                      <a16:colId xmlns:a16="http://schemas.microsoft.com/office/drawing/2014/main" val="3183632620"/>
                    </a:ext>
                  </a:extLst>
                </a:gridCol>
                <a:gridCol w="2229852">
                  <a:extLst>
                    <a:ext uri="{9D8B030D-6E8A-4147-A177-3AD203B41FA5}">
                      <a16:colId xmlns:a16="http://schemas.microsoft.com/office/drawing/2014/main" val="2876060141"/>
                    </a:ext>
                  </a:extLst>
                </a:gridCol>
              </a:tblGrid>
              <a:tr h="454030">
                <a:tc>
                  <a:txBody>
                    <a:bodyPr/>
                    <a:lstStyle/>
                    <a:p>
                      <a:pPr algn="ctr"/>
                      <a:r>
                        <a:rPr lang="sk-SK" sz="1600" dirty="0" err="1"/>
                        <a:t>Umsatzrückgang</a:t>
                      </a:r>
                      <a:endParaRPr lang="sk-SK" sz="1600" dirty="0"/>
                    </a:p>
                  </a:txBody>
                  <a:tcPr anchor="ctr"/>
                </a:tc>
                <a:tc>
                  <a:txBody>
                    <a:bodyPr/>
                    <a:lstStyle/>
                    <a:p>
                      <a:pPr algn="ctr"/>
                      <a:r>
                        <a:rPr lang="sk-SK" sz="1600" dirty="0" err="1"/>
                        <a:t>Oktober</a:t>
                      </a:r>
                      <a:r>
                        <a:rPr lang="sk-SK" sz="1600" dirty="0"/>
                        <a:t> 2020</a:t>
                      </a:r>
                    </a:p>
                  </a:txBody>
                  <a:tcPr anchor="ctr"/>
                </a:tc>
                <a:extLst>
                  <a:ext uri="{0D108BD9-81ED-4DB2-BD59-A6C34878D82A}">
                    <a16:rowId xmlns:a16="http://schemas.microsoft.com/office/drawing/2014/main" val="4232158008"/>
                  </a:ext>
                </a:extLst>
              </a:tr>
              <a:tr h="363846">
                <a:tc>
                  <a:txBody>
                    <a:bodyPr/>
                    <a:lstStyle/>
                    <a:p>
                      <a:pPr algn="ctr"/>
                      <a:r>
                        <a:rPr lang="sk-SK" sz="1600" b="1" dirty="0"/>
                        <a:t>bis 20,00 % </a:t>
                      </a:r>
                      <a:endParaRPr lang="sk-SK" sz="16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k-SK" sz="1600" dirty="0"/>
                        <a:t>270 €</a:t>
                      </a:r>
                    </a:p>
                  </a:txBody>
                  <a:tcPr anchor="ctr"/>
                </a:tc>
                <a:extLst>
                  <a:ext uri="{0D108BD9-81ED-4DB2-BD59-A6C34878D82A}">
                    <a16:rowId xmlns:a16="http://schemas.microsoft.com/office/drawing/2014/main" val="1229469287"/>
                  </a:ext>
                </a:extLst>
              </a:tr>
              <a:tr h="454030">
                <a:tc>
                  <a:txBody>
                    <a:bodyPr/>
                    <a:lstStyle/>
                    <a:p>
                      <a:pPr algn="ctr"/>
                      <a:r>
                        <a:rPr lang="sk-SK" sz="1600" b="1" dirty="0" err="1"/>
                        <a:t>ab</a:t>
                      </a:r>
                      <a:r>
                        <a:rPr lang="sk-SK" sz="1600" b="1" dirty="0"/>
                        <a:t> 40,00 % </a:t>
                      </a:r>
                      <a:endParaRPr lang="sk-SK" sz="16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k-SK" sz="1600" dirty="0"/>
                        <a:t>450 €</a:t>
                      </a:r>
                    </a:p>
                  </a:txBody>
                  <a:tcPr anchor="ctr"/>
                </a:tc>
                <a:extLst>
                  <a:ext uri="{0D108BD9-81ED-4DB2-BD59-A6C34878D82A}">
                    <a16:rowId xmlns:a16="http://schemas.microsoft.com/office/drawing/2014/main" val="3317548291"/>
                  </a:ext>
                </a:extLst>
              </a:tr>
              <a:tr h="454030">
                <a:tc>
                  <a:txBody>
                    <a:bodyPr/>
                    <a:lstStyle/>
                    <a:p>
                      <a:pPr marL="717550" marR="0" lvl="0" indent="-354013" algn="ctr" defTabSz="685800" rtl="0" eaLnBrk="1" fontAlgn="auto" latinLnBrk="0" hangingPunct="1">
                        <a:lnSpc>
                          <a:spcPct val="100000"/>
                        </a:lnSpc>
                        <a:spcBef>
                          <a:spcPts val="0"/>
                        </a:spcBef>
                        <a:spcAft>
                          <a:spcPts val="0"/>
                        </a:spcAft>
                        <a:buClrTx/>
                        <a:buSzTx/>
                        <a:buFontTx/>
                        <a:buNone/>
                        <a:tabLst/>
                        <a:defRPr/>
                      </a:pPr>
                      <a:r>
                        <a:rPr lang="sk-SK" sz="1600" b="1" i="0" u="none" strike="noStrike" kern="1200" baseline="0" dirty="0" err="1">
                          <a:solidFill>
                            <a:schemeClr val="dk1"/>
                          </a:solidFill>
                          <a:latin typeface="+mn-lt"/>
                          <a:ea typeface="+mn-ea"/>
                          <a:cs typeface="+mn-cs"/>
                        </a:rPr>
                        <a:t>ab</a:t>
                      </a:r>
                      <a:r>
                        <a:rPr lang="sk-SK" sz="1600" b="1" i="0" u="none" strike="noStrike" kern="1200" baseline="0" dirty="0">
                          <a:solidFill>
                            <a:schemeClr val="dk1"/>
                          </a:solidFill>
                          <a:latin typeface="+mn-lt"/>
                          <a:ea typeface="+mn-ea"/>
                          <a:cs typeface="+mn-cs"/>
                        </a:rPr>
                        <a:t> 60,00 %</a:t>
                      </a:r>
                      <a:r>
                        <a:rPr lang="sk-SK" sz="1600" b="0" i="0" u="none" strike="noStrike" kern="1200" baseline="0" dirty="0">
                          <a:solidFill>
                            <a:schemeClr val="dk1"/>
                          </a:solidFill>
                          <a:latin typeface="+mn-lt"/>
                          <a:ea typeface="+mn-ea"/>
                          <a:cs typeface="+mn-cs"/>
                        </a:rPr>
                        <a:t>	</a:t>
                      </a:r>
                      <a:endParaRPr lang="sk-SK" sz="16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k-SK" sz="1600" dirty="0"/>
                        <a:t>630 €</a:t>
                      </a:r>
                    </a:p>
                  </a:txBody>
                  <a:tcPr anchor="ctr"/>
                </a:tc>
                <a:extLst>
                  <a:ext uri="{0D108BD9-81ED-4DB2-BD59-A6C34878D82A}">
                    <a16:rowId xmlns:a16="http://schemas.microsoft.com/office/drawing/2014/main" val="3746236428"/>
                  </a:ext>
                </a:extLst>
              </a:tr>
              <a:tr h="45403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k-SK" sz="1600" b="1" i="0" u="none" strike="noStrike" kern="1200" baseline="0" dirty="0" err="1">
                          <a:solidFill>
                            <a:schemeClr val="dk1"/>
                          </a:solidFill>
                          <a:latin typeface="+mn-lt"/>
                          <a:ea typeface="+mn-ea"/>
                          <a:cs typeface="+mn-cs"/>
                        </a:rPr>
                        <a:t>ab</a:t>
                      </a:r>
                      <a:r>
                        <a:rPr lang="sk-SK" sz="1600" b="1" i="0" u="none" strike="noStrike" kern="1200" baseline="0" dirty="0">
                          <a:solidFill>
                            <a:schemeClr val="dk1"/>
                          </a:solidFill>
                          <a:latin typeface="+mn-lt"/>
                          <a:ea typeface="+mn-ea"/>
                          <a:cs typeface="+mn-cs"/>
                        </a:rPr>
                        <a:t> 80 % </a:t>
                      </a:r>
                      <a:r>
                        <a:rPr lang="sk-SK" sz="1600" b="1" i="0" u="none" strike="noStrike" kern="1200" baseline="0" dirty="0" err="1">
                          <a:solidFill>
                            <a:schemeClr val="dk1"/>
                          </a:solidFill>
                          <a:latin typeface="+mn-lt"/>
                          <a:ea typeface="+mn-ea"/>
                          <a:cs typeface="+mn-cs"/>
                        </a:rPr>
                        <a:t>und</a:t>
                      </a:r>
                      <a:r>
                        <a:rPr lang="sk-SK" sz="1600" b="1" i="0" u="none" strike="noStrike" kern="1200" baseline="0" dirty="0">
                          <a:solidFill>
                            <a:schemeClr val="dk1"/>
                          </a:solidFill>
                          <a:latin typeface="+mn-lt"/>
                          <a:ea typeface="+mn-ea"/>
                          <a:cs typeface="+mn-cs"/>
                        </a:rPr>
                        <a:t> </a:t>
                      </a:r>
                      <a:r>
                        <a:rPr lang="sk-SK" sz="1600" b="1" i="0" u="none" strike="noStrike" kern="1200" baseline="0" dirty="0" err="1">
                          <a:solidFill>
                            <a:schemeClr val="dk1"/>
                          </a:solidFill>
                          <a:latin typeface="+mn-lt"/>
                          <a:ea typeface="+mn-ea"/>
                          <a:cs typeface="+mn-cs"/>
                        </a:rPr>
                        <a:t>mehr</a:t>
                      </a:r>
                      <a:endParaRPr lang="sk-SK" sz="16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k-SK" sz="1600" dirty="0"/>
                        <a:t>810 €</a:t>
                      </a:r>
                    </a:p>
                  </a:txBody>
                  <a:tcPr anchor="ctr"/>
                </a:tc>
                <a:extLst>
                  <a:ext uri="{0D108BD9-81ED-4DB2-BD59-A6C34878D82A}">
                    <a16:rowId xmlns:a16="http://schemas.microsoft.com/office/drawing/2014/main" val="3389467474"/>
                  </a:ext>
                </a:extLst>
              </a:tr>
            </a:tbl>
          </a:graphicData>
        </a:graphic>
      </p:graphicFrame>
    </p:spTree>
    <p:extLst>
      <p:ext uri="{BB962C8B-B14F-4D97-AF65-F5344CB8AC3E}">
        <p14:creationId xmlns:p14="http://schemas.microsoft.com/office/powerpoint/2010/main" val="509140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3366B8-63DD-4B6A-BF8E-6EFE6850FE47}"/>
              </a:ext>
            </a:extLst>
          </p:cNvPr>
          <p:cNvSpPr>
            <a:spLocks noGrp="1"/>
          </p:cNvSpPr>
          <p:nvPr>
            <p:ph type="title"/>
          </p:nvPr>
        </p:nvSpPr>
        <p:spPr/>
        <p:txBody>
          <a:bodyPr/>
          <a:lstStyle/>
          <a:p>
            <a:r>
              <a:rPr lang="cs-CZ" dirty="0"/>
              <a:t>3. </a:t>
            </a:r>
            <a:r>
              <a:rPr lang="de-DE" dirty="0"/>
              <a:t>Arbeitgeber, die die Arbeitsplätze behalten</a:t>
            </a:r>
            <a:endParaRPr lang="sk-SK" dirty="0"/>
          </a:p>
        </p:txBody>
      </p:sp>
      <p:sp>
        <p:nvSpPr>
          <p:cNvPr id="3" name="Zástupný symbol pro obsah 2">
            <a:extLst>
              <a:ext uri="{FF2B5EF4-FFF2-40B4-BE49-F238E27FC236}">
                <a16:creationId xmlns:a16="http://schemas.microsoft.com/office/drawing/2014/main" id="{AC9B60E6-813E-4375-89BB-6D3874793FEF}"/>
              </a:ext>
            </a:extLst>
          </p:cNvPr>
          <p:cNvSpPr>
            <a:spLocks noGrp="1"/>
          </p:cNvSpPr>
          <p:nvPr>
            <p:ph sz="quarter" idx="14"/>
          </p:nvPr>
        </p:nvSpPr>
        <p:spPr>
          <a:xfrm>
            <a:off x="6222653" y="1385545"/>
            <a:ext cx="5484000" cy="444739"/>
          </a:xfrm>
        </p:spPr>
        <p:txBody>
          <a:bodyPr/>
          <a:lstStyle/>
          <a:p>
            <a:pPr marL="0" indent="0" algn="ctr">
              <a:buNone/>
            </a:pPr>
            <a:r>
              <a:rPr lang="cs-CZ" b="1" dirty="0">
                <a:solidFill>
                  <a:srgbClr val="711F7E"/>
                </a:solidFill>
              </a:rPr>
              <a:t>B.</a:t>
            </a:r>
          </a:p>
        </p:txBody>
      </p:sp>
      <p:sp>
        <p:nvSpPr>
          <p:cNvPr id="4" name="Zástupný symbol pro číslo snímku 3">
            <a:extLst>
              <a:ext uri="{FF2B5EF4-FFF2-40B4-BE49-F238E27FC236}">
                <a16:creationId xmlns:a16="http://schemas.microsoft.com/office/drawing/2014/main" id="{7627425C-61E6-4381-BB2B-D5AECDE012CF}"/>
              </a:ext>
            </a:extLst>
          </p:cNvPr>
          <p:cNvSpPr>
            <a:spLocks noGrp="1"/>
          </p:cNvSpPr>
          <p:nvPr>
            <p:ph type="sldNum" sz="quarter" idx="16"/>
          </p:nvPr>
        </p:nvSpPr>
        <p:spPr/>
        <p:txBody>
          <a:bodyPr/>
          <a:lstStyle/>
          <a:p>
            <a:fld id="{03F1EFBE-6FC5-4E3B-A532-A391AE8323A1}" type="slidenum">
              <a:rPr lang="en-GB" smtClean="0"/>
              <a:pPr/>
              <a:t>9</a:t>
            </a:fld>
            <a:endParaRPr lang="en-GB" dirty="0"/>
          </a:p>
        </p:txBody>
      </p:sp>
      <p:sp>
        <p:nvSpPr>
          <p:cNvPr id="5" name="Zástupný symbol pro zápatí 4">
            <a:extLst>
              <a:ext uri="{FF2B5EF4-FFF2-40B4-BE49-F238E27FC236}">
                <a16:creationId xmlns:a16="http://schemas.microsoft.com/office/drawing/2014/main" id="{1169EE1F-52B2-4BE4-8D3C-185D875C0069}"/>
              </a:ext>
            </a:extLst>
          </p:cNvPr>
          <p:cNvSpPr>
            <a:spLocks noGrp="1"/>
          </p:cNvSpPr>
          <p:nvPr>
            <p:ph type="ftr" sz="quarter" idx="17"/>
          </p:nvPr>
        </p:nvSpPr>
        <p:spPr/>
        <p:txBody>
          <a:bodyPr/>
          <a:lstStyle/>
          <a:p>
            <a:endParaRPr lang="en-GB" dirty="0"/>
          </a:p>
        </p:txBody>
      </p:sp>
      <p:sp>
        <p:nvSpPr>
          <p:cNvPr id="7" name="Zástupný symbol pro text 1">
            <a:extLst>
              <a:ext uri="{FF2B5EF4-FFF2-40B4-BE49-F238E27FC236}">
                <a16:creationId xmlns:a16="http://schemas.microsoft.com/office/drawing/2014/main" id="{EE6BBAB4-0E20-4367-BC22-0C1969F89EC7}"/>
              </a:ext>
            </a:extLst>
          </p:cNvPr>
          <p:cNvSpPr txBox="1">
            <a:spLocks/>
          </p:cNvSpPr>
          <p:nvPr/>
        </p:nvSpPr>
        <p:spPr>
          <a:xfrm>
            <a:off x="612000" y="870213"/>
            <a:ext cx="11040533" cy="377825"/>
          </a:xfrm>
          <a:prstGeom prst="rect">
            <a:avLst/>
          </a:prstGeom>
        </p:spPr>
        <p:txBody>
          <a:bodyPr>
            <a:normAutofit/>
          </a:bodyPr>
          <a:lstStyle>
            <a:lvl1pPr marL="360000" indent="-360000" algn="l" defTabSz="685800" rtl="0" eaLnBrk="1" latinLnBrk="0" hangingPunct="1">
              <a:lnSpc>
                <a:spcPct val="100000"/>
              </a:lnSpc>
              <a:spcBef>
                <a:spcPts val="1200"/>
              </a:spcBef>
              <a:spcAft>
                <a:spcPts val="0"/>
              </a:spcAft>
              <a:buClr>
                <a:schemeClr val="accent1"/>
              </a:buClr>
              <a:buFont typeface="Verdana" panose="020B0604030504040204" pitchFamily="34" charset="0"/>
              <a:buChar char="─"/>
              <a:tabLst/>
              <a:defRPr sz="2100" kern="1200">
                <a:solidFill>
                  <a:schemeClr val="tx1"/>
                </a:solidFill>
                <a:latin typeface="+mn-lt"/>
                <a:ea typeface="+mn-ea"/>
                <a:cs typeface="+mn-cs"/>
              </a:defRPr>
            </a:lvl1pPr>
            <a:lvl2pPr marL="540000" indent="-180000" algn="l" defTabSz="685800" rtl="0" eaLnBrk="1" latinLnBrk="0" hangingPunct="1">
              <a:lnSpc>
                <a:spcPct val="90000"/>
              </a:lnSpc>
              <a:spcBef>
                <a:spcPts val="375"/>
              </a:spcBef>
              <a:buClr>
                <a:schemeClr val="accent1"/>
              </a:buClr>
              <a:buFont typeface="Arial" panose="020B0604020202020204" pitchFamily="34" charset="0"/>
              <a:buChar char="•"/>
              <a:defRPr sz="1900" kern="1200">
                <a:solidFill>
                  <a:schemeClr val="tx1"/>
                </a:solidFill>
                <a:latin typeface="+mn-lt"/>
                <a:ea typeface="+mn-ea"/>
                <a:cs typeface="+mn-cs"/>
              </a:defRPr>
            </a:lvl2pPr>
            <a:lvl3pPr marL="900000" indent="-18000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mn-lt"/>
                <a:ea typeface="+mn-ea"/>
                <a:cs typeface="+mn-cs"/>
              </a:defRPr>
            </a:lvl3pPr>
            <a:lvl4pPr marL="1260000" indent="-180000" algn="l" defTabSz="685800" rtl="0" eaLnBrk="1" latinLnBrk="0" hangingPunct="1">
              <a:lnSpc>
                <a:spcPct val="90000"/>
              </a:lnSpc>
              <a:spcBef>
                <a:spcPts val="375"/>
              </a:spcBef>
              <a:buClr>
                <a:schemeClr val="accent1"/>
              </a:buClr>
              <a:buFont typeface="Arial" panose="020B0604020202020204" pitchFamily="34" charset="0"/>
              <a:buChar char="•"/>
              <a:defRPr sz="1700" kern="1200">
                <a:solidFill>
                  <a:schemeClr val="tx1"/>
                </a:solidFill>
                <a:latin typeface="+mn-lt"/>
                <a:ea typeface="+mn-ea"/>
                <a:cs typeface="+mn-cs"/>
              </a:defRPr>
            </a:lvl4pPr>
            <a:lvl5pPr marL="1620000" indent="-18000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sk-SK" sz="1800" dirty="0">
                <a:solidFill>
                  <a:schemeClr val="tx1">
                    <a:lumMod val="65000"/>
                    <a:lumOff val="35000"/>
                  </a:schemeClr>
                </a:solidFill>
              </a:rPr>
              <a:t>-&gt; </a:t>
            </a:r>
            <a:r>
              <a:rPr lang="de-DE" sz="1800" dirty="0">
                <a:solidFill>
                  <a:schemeClr val="tx1">
                    <a:lumMod val="65000"/>
                    <a:lumOff val="35000"/>
                  </a:schemeClr>
                </a:solidFill>
              </a:rPr>
              <a:t>auch im Falle einer Unterbrechung oder Einschränkung seiner </a:t>
            </a:r>
            <a:r>
              <a:rPr lang="sk-SK" sz="1800" dirty="0" err="1">
                <a:solidFill>
                  <a:schemeClr val="tx1">
                    <a:lumMod val="65000"/>
                    <a:lumOff val="35000"/>
                  </a:schemeClr>
                </a:solidFill>
              </a:rPr>
              <a:t>Tätigkei</a:t>
            </a:r>
            <a:r>
              <a:rPr lang="de-DE" sz="1800" dirty="0" err="1">
                <a:solidFill>
                  <a:schemeClr val="tx1">
                    <a:lumMod val="65000"/>
                    <a:lumOff val="35000"/>
                  </a:schemeClr>
                </a:solidFill>
              </a:rPr>
              <a:t>ten</a:t>
            </a:r>
            <a:endParaRPr lang="cs-CZ" sz="1800" dirty="0">
              <a:solidFill>
                <a:schemeClr val="tx1">
                  <a:lumMod val="65000"/>
                  <a:lumOff val="35000"/>
                </a:schemeClr>
              </a:solidFill>
            </a:endParaRPr>
          </a:p>
        </p:txBody>
      </p:sp>
      <p:sp>
        <p:nvSpPr>
          <p:cNvPr id="8" name="Zástupný symbol pro obsah 2">
            <a:extLst>
              <a:ext uri="{FF2B5EF4-FFF2-40B4-BE49-F238E27FC236}">
                <a16:creationId xmlns:a16="http://schemas.microsoft.com/office/drawing/2014/main" id="{8FDE7994-ED80-444F-BCF4-FA61A0C68796}"/>
              </a:ext>
            </a:extLst>
          </p:cNvPr>
          <p:cNvSpPr txBox="1">
            <a:spLocks/>
          </p:cNvSpPr>
          <p:nvPr/>
        </p:nvSpPr>
        <p:spPr>
          <a:xfrm>
            <a:off x="612000" y="1559729"/>
            <a:ext cx="5520260" cy="2310852"/>
          </a:xfrm>
          <a:prstGeom prst="rect">
            <a:avLst/>
          </a:prstGeom>
        </p:spPr>
        <p:txBody>
          <a:bodyPr vert="horz" lIns="90000" tIns="45720" rIns="91440" bIns="45720" rtlCol="0">
            <a:normAutofit fontScale="92500"/>
          </a:bodyPr>
          <a:lstStyle>
            <a:lvl1pPr marL="360000" indent="-360000" algn="l" defTabSz="685800" rtl="0" eaLnBrk="1" latinLnBrk="0" hangingPunct="1">
              <a:lnSpc>
                <a:spcPct val="100000"/>
              </a:lnSpc>
              <a:spcBef>
                <a:spcPts val="1200"/>
              </a:spcBef>
              <a:spcAft>
                <a:spcPts val="0"/>
              </a:spcAft>
              <a:buClr>
                <a:schemeClr val="accent1"/>
              </a:buClr>
              <a:buFont typeface="Verdana" panose="020B0604030504040204" pitchFamily="34" charset="0"/>
              <a:buChar char="─"/>
              <a:tabLst/>
              <a:defRPr sz="2100" kern="1200">
                <a:solidFill>
                  <a:schemeClr val="tx1"/>
                </a:solidFill>
                <a:latin typeface="+mn-lt"/>
                <a:ea typeface="+mn-ea"/>
                <a:cs typeface="+mn-cs"/>
              </a:defRPr>
            </a:lvl1pPr>
            <a:lvl2pPr marL="720000" indent="-360000" algn="l" defTabSz="685800" rtl="0" eaLnBrk="1" latinLnBrk="0" hangingPunct="1">
              <a:lnSpc>
                <a:spcPct val="90000"/>
              </a:lnSpc>
              <a:spcBef>
                <a:spcPts val="375"/>
              </a:spcBef>
              <a:buClr>
                <a:schemeClr val="accent1"/>
              </a:buClr>
              <a:buFont typeface="Arial" panose="020B0604020202020204" pitchFamily="34" charset="0"/>
              <a:buChar char="•"/>
              <a:defRPr sz="1900" kern="1200">
                <a:solidFill>
                  <a:schemeClr val="tx1"/>
                </a:solidFill>
                <a:latin typeface="+mn-lt"/>
                <a:ea typeface="+mn-ea"/>
                <a:cs typeface="+mn-cs"/>
              </a:defRPr>
            </a:lvl2pPr>
            <a:lvl3pPr marL="1080000" indent="-36000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mn-lt"/>
                <a:ea typeface="+mn-ea"/>
                <a:cs typeface="+mn-cs"/>
              </a:defRPr>
            </a:lvl3pPr>
            <a:lvl4pPr marL="1440000" indent="-360000" algn="l" defTabSz="685800" rtl="0" eaLnBrk="1" latinLnBrk="0" hangingPunct="1">
              <a:lnSpc>
                <a:spcPct val="90000"/>
              </a:lnSpc>
              <a:spcBef>
                <a:spcPts val="375"/>
              </a:spcBef>
              <a:buClr>
                <a:schemeClr val="accent1"/>
              </a:buClr>
              <a:buFont typeface="Arial" panose="020B0604020202020204" pitchFamily="34" charset="0"/>
              <a:buChar char="•"/>
              <a:defRPr sz="1700" kern="1200">
                <a:solidFill>
                  <a:schemeClr val="tx1"/>
                </a:solidFill>
                <a:latin typeface="+mn-lt"/>
                <a:ea typeface="+mn-ea"/>
                <a:cs typeface="+mn-cs"/>
              </a:defRPr>
            </a:lvl4pPr>
            <a:lvl5pPr marL="1800000" indent="-36000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b="1" dirty="0">
                <a:solidFill>
                  <a:srgbClr val="711F7E"/>
                </a:solidFill>
              </a:rPr>
              <a:t>A.</a:t>
            </a:r>
          </a:p>
          <a:p>
            <a:pPr marL="0" indent="0">
              <a:lnSpc>
                <a:spcPct val="150000"/>
              </a:lnSpc>
              <a:buNone/>
            </a:pPr>
            <a:r>
              <a:rPr lang="de-DE" dirty="0"/>
              <a:t>Zahlung eines Lohnersatz</a:t>
            </a:r>
            <a:r>
              <a:rPr lang="sk-SK" dirty="0"/>
              <a:t>es </a:t>
            </a:r>
            <a:r>
              <a:rPr lang="de-DE" dirty="0"/>
              <a:t>des Arbeitnehmers bis </a:t>
            </a:r>
            <a:r>
              <a:rPr lang="de-DE" b="1" dirty="0"/>
              <a:t>80 % </a:t>
            </a:r>
            <a:r>
              <a:rPr lang="de-DE" dirty="0"/>
              <a:t>des Gesamtpreises der Arbeit, maximal </a:t>
            </a:r>
            <a:r>
              <a:rPr lang="de-DE" b="1" dirty="0"/>
              <a:t>1.100€</a:t>
            </a:r>
          </a:p>
          <a:p>
            <a:pPr marL="0" indent="0" algn="just">
              <a:lnSpc>
                <a:spcPct val="150000"/>
              </a:lnSpc>
              <a:buNone/>
            </a:pPr>
            <a:endParaRPr lang="de-DE" b="1" dirty="0">
              <a:solidFill>
                <a:srgbClr val="711F7E"/>
              </a:solidFill>
            </a:endParaRPr>
          </a:p>
        </p:txBody>
      </p:sp>
      <p:cxnSp>
        <p:nvCxnSpPr>
          <p:cNvPr id="11" name="Rovná spojovacia šípka 10">
            <a:extLst>
              <a:ext uri="{FF2B5EF4-FFF2-40B4-BE49-F238E27FC236}">
                <a16:creationId xmlns:a16="http://schemas.microsoft.com/office/drawing/2014/main" id="{20FF7129-FFE8-47D4-85EE-8F1F5F00B43B}"/>
              </a:ext>
            </a:extLst>
          </p:cNvPr>
          <p:cNvCxnSpPr/>
          <p:nvPr/>
        </p:nvCxnSpPr>
        <p:spPr>
          <a:xfrm>
            <a:off x="3254477" y="4017021"/>
            <a:ext cx="0" cy="651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Rovná spojovacia šípka 11">
            <a:extLst>
              <a:ext uri="{FF2B5EF4-FFF2-40B4-BE49-F238E27FC236}">
                <a16:creationId xmlns:a16="http://schemas.microsoft.com/office/drawing/2014/main" id="{4F93367F-A9DF-4F32-83D8-AB5529FE78AB}"/>
              </a:ext>
            </a:extLst>
          </p:cNvPr>
          <p:cNvCxnSpPr/>
          <p:nvPr/>
        </p:nvCxnSpPr>
        <p:spPr>
          <a:xfrm>
            <a:off x="9281651" y="4117530"/>
            <a:ext cx="0" cy="651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BlokTextu 12">
            <a:extLst>
              <a:ext uri="{FF2B5EF4-FFF2-40B4-BE49-F238E27FC236}">
                <a16:creationId xmlns:a16="http://schemas.microsoft.com/office/drawing/2014/main" id="{FF4FB2AF-0D35-444A-8BF0-711E1DBEFA69}"/>
              </a:ext>
            </a:extLst>
          </p:cNvPr>
          <p:cNvSpPr txBox="1"/>
          <p:nvPr/>
        </p:nvSpPr>
        <p:spPr>
          <a:xfrm>
            <a:off x="540483" y="4443087"/>
            <a:ext cx="5427988" cy="1843069"/>
          </a:xfrm>
          <a:prstGeom prst="rect">
            <a:avLst/>
          </a:prstGeom>
          <a:noFill/>
        </p:spPr>
        <p:txBody>
          <a:bodyPr wrap="square" rtlCol="0">
            <a:spAutoFit/>
          </a:bodyPr>
          <a:lstStyle/>
          <a:p>
            <a:pPr algn="just">
              <a:lnSpc>
                <a:spcPct val="150000"/>
              </a:lnSpc>
            </a:pPr>
            <a:r>
              <a:rPr lang="de-DE" sz="1400" dirty="0">
                <a:solidFill>
                  <a:srgbClr val="711F7E"/>
                </a:solidFill>
              </a:rPr>
              <a:t>Günstiger, wenn:</a:t>
            </a:r>
          </a:p>
          <a:p>
            <a:pPr marL="285750" indent="-285750">
              <a:lnSpc>
                <a:spcPct val="150000"/>
              </a:lnSpc>
              <a:buFont typeface="Arial" panose="020B0604020202020204" pitchFamily="34" charset="0"/>
              <a:buChar char="•"/>
            </a:pPr>
            <a:r>
              <a:rPr lang="de-DE" sz="1600" dirty="0"/>
              <a:t>große Anzahl der Arbeitnehmer arbeitet wegen Hindernissen nicht</a:t>
            </a:r>
          </a:p>
          <a:p>
            <a:pPr marL="285750" indent="-285750">
              <a:lnSpc>
                <a:spcPct val="150000"/>
              </a:lnSpc>
              <a:buFont typeface="Arial" panose="020B0604020202020204" pitchFamily="34" charset="0"/>
              <a:buChar char="•"/>
            </a:pPr>
            <a:r>
              <a:rPr lang="de-DE" sz="1600" dirty="0"/>
              <a:t>Arbeitgeber hat </a:t>
            </a:r>
            <a:r>
              <a:rPr lang="sk-SK" sz="1600" dirty="0" err="1"/>
              <a:t>einen</a:t>
            </a:r>
            <a:r>
              <a:rPr lang="sk-SK" sz="1600" dirty="0"/>
              <a:t> </a:t>
            </a:r>
            <a:r>
              <a:rPr lang="de-DE" sz="1600" dirty="0"/>
              <a:t>klein</a:t>
            </a:r>
            <a:r>
              <a:rPr lang="sk-SK" sz="1600" dirty="0" err="1"/>
              <a:t>en</a:t>
            </a:r>
            <a:r>
              <a:rPr lang="de-DE" sz="1600" dirty="0"/>
              <a:t>, bzw. kein</a:t>
            </a:r>
            <a:r>
              <a:rPr lang="sk-SK" sz="1600" dirty="0" err="1"/>
              <a:t>en</a:t>
            </a:r>
            <a:r>
              <a:rPr lang="de-DE" sz="1600" dirty="0"/>
              <a:t> Umsatzrückgang</a:t>
            </a:r>
          </a:p>
        </p:txBody>
      </p:sp>
      <p:sp>
        <p:nvSpPr>
          <p:cNvPr id="14" name="BlokTextu 13">
            <a:extLst>
              <a:ext uri="{FF2B5EF4-FFF2-40B4-BE49-F238E27FC236}">
                <a16:creationId xmlns:a16="http://schemas.microsoft.com/office/drawing/2014/main" id="{6570FB42-FE4E-4823-866E-884083A1901C}"/>
              </a:ext>
            </a:extLst>
          </p:cNvPr>
          <p:cNvSpPr txBox="1"/>
          <p:nvPr/>
        </p:nvSpPr>
        <p:spPr>
          <a:xfrm>
            <a:off x="6132266" y="4443087"/>
            <a:ext cx="5427988" cy="1843069"/>
          </a:xfrm>
          <a:prstGeom prst="rect">
            <a:avLst/>
          </a:prstGeom>
          <a:noFill/>
        </p:spPr>
        <p:txBody>
          <a:bodyPr wrap="square" rtlCol="0">
            <a:spAutoFit/>
          </a:bodyPr>
          <a:lstStyle/>
          <a:p>
            <a:pPr algn="just">
              <a:lnSpc>
                <a:spcPct val="150000"/>
              </a:lnSpc>
            </a:pPr>
            <a:r>
              <a:rPr lang="de-DE" sz="1400" dirty="0">
                <a:solidFill>
                  <a:srgbClr val="711F7E"/>
                </a:solidFill>
              </a:rPr>
              <a:t>Günstiger, wenn:</a:t>
            </a:r>
          </a:p>
          <a:p>
            <a:pPr marL="285750" indent="-285750">
              <a:lnSpc>
                <a:spcPct val="150000"/>
              </a:lnSpc>
              <a:buFont typeface="Arial" panose="020B0604020202020204" pitchFamily="34" charset="0"/>
              <a:buChar char="•"/>
            </a:pPr>
            <a:r>
              <a:rPr lang="de-DE" sz="1600" dirty="0"/>
              <a:t>Arbeitgeber hat einen größeren Umsatzrückgang (40% und mehr)</a:t>
            </a:r>
          </a:p>
          <a:p>
            <a:pPr marL="285750" indent="-285750">
              <a:lnSpc>
                <a:spcPct val="150000"/>
              </a:lnSpc>
              <a:buFont typeface="Arial" panose="020B0604020202020204" pitchFamily="34" charset="0"/>
              <a:buChar char="•"/>
            </a:pPr>
            <a:r>
              <a:rPr lang="de-DE" sz="1600" dirty="0"/>
              <a:t>trotz des Umsatzrückgangs setzen sie ihre Mitarbeiter für Arbeiten ein, die sich lohnen.</a:t>
            </a:r>
          </a:p>
        </p:txBody>
      </p:sp>
      <p:graphicFrame>
        <p:nvGraphicFramePr>
          <p:cNvPr id="10" name="Tabuľka 3">
            <a:extLst>
              <a:ext uri="{FF2B5EF4-FFF2-40B4-BE49-F238E27FC236}">
                <a16:creationId xmlns:a16="http://schemas.microsoft.com/office/drawing/2014/main" id="{BF4AA000-744C-4291-81A4-85C0A3A36D49}"/>
              </a:ext>
            </a:extLst>
          </p:cNvPr>
          <p:cNvGraphicFramePr>
            <a:graphicFrameLocks noGrp="1"/>
          </p:cNvGraphicFramePr>
          <p:nvPr>
            <p:extLst>
              <p:ext uri="{D42A27DB-BD31-4B8C-83A1-F6EECF244321}">
                <p14:modId xmlns:p14="http://schemas.microsoft.com/office/powerpoint/2010/main" val="2203134962"/>
              </p:ext>
            </p:extLst>
          </p:nvPr>
        </p:nvGraphicFramePr>
        <p:xfrm>
          <a:off x="6563140" y="1967791"/>
          <a:ext cx="4566239" cy="2179966"/>
        </p:xfrm>
        <a:graphic>
          <a:graphicData uri="http://schemas.openxmlformats.org/drawingml/2006/table">
            <a:tbl>
              <a:tblPr firstRow="1" bandRow="1">
                <a:tableStyleId>{5C22544A-7EE6-4342-B048-85BDC9FD1C3A}</a:tableStyleId>
              </a:tblPr>
              <a:tblGrid>
                <a:gridCol w="2336387">
                  <a:extLst>
                    <a:ext uri="{9D8B030D-6E8A-4147-A177-3AD203B41FA5}">
                      <a16:colId xmlns:a16="http://schemas.microsoft.com/office/drawing/2014/main" val="3183632620"/>
                    </a:ext>
                  </a:extLst>
                </a:gridCol>
                <a:gridCol w="2229852">
                  <a:extLst>
                    <a:ext uri="{9D8B030D-6E8A-4147-A177-3AD203B41FA5}">
                      <a16:colId xmlns:a16="http://schemas.microsoft.com/office/drawing/2014/main" val="2876060141"/>
                    </a:ext>
                  </a:extLst>
                </a:gridCol>
              </a:tblGrid>
              <a:tr h="454030">
                <a:tc>
                  <a:txBody>
                    <a:bodyPr/>
                    <a:lstStyle/>
                    <a:p>
                      <a:pPr algn="ctr"/>
                      <a:r>
                        <a:rPr lang="sk-SK" sz="1600" dirty="0" err="1"/>
                        <a:t>Umsatzrückgang</a:t>
                      </a:r>
                      <a:endParaRPr lang="sk-SK" sz="1600" dirty="0"/>
                    </a:p>
                  </a:txBody>
                  <a:tcPr anchor="ctr"/>
                </a:tc>
                <a:tc>
                  <a:txBody>
                    <a:bodyPr/>
                    <a:lstStyle/>
                    <a:p>
                      <a:pPr algn="ctr"/>
                      <a:r>
                        <a:rPr lang="sk-SK" sz="1600" dirty="0" err="1"/>
                        <a:t>Oktober</a:t>
                      </a:r>
                      <a:r>
                        <a:rPr lang="sk-SK" sz="1600" dirty="0"/>
                        <a:t> 2020</a:t>
                      </a:r>
                    </a:p>
                  </a:txBody>
                  <a:tcPr anchor="ctr"/>
                </a:tc>
                <a:extLst>
                  <a:ext uri="{0D108BD9-81ED-4DB2-BD59-A6C34878D82A}">
                    <a16:rowId xmlns:a16="http://schemas.microsoft.com/office/drawing/2014/main" val="4232158008"/>
                  </a:ext>
                </a:extLst>
              </a:tr>
              <a:tr h="363846">
                <a:tc>
                  <a:txBody>
                    <a:bodyPr/>
                    <a:lstStyle/>
                    <a:p>
                      <a:pPr algn="ctr"/>
                      <a:r>
                        <a:rPr lang="sk-SK" sz="1600" b="1" dirty="0"/>
                        <a:t>bis 20,00 % </a:t>
                      </a:r>
                      <a:endParaRPr lang="sk-SK" sz="16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k-SK" sz="1600" dirty="0"/>
                        <a:t>270 €</a:t>
                      </a:r>
                    </a:p>
                  </a:txBody>
                  <a:tcPr anchor="ctr"/>
                </a:tc>
                <a:extLst>
                  <a:ext uri="{0D108BD9-81ED-4DB2-BD59-A6C34878D82A}">
                    <a16:rowId xmlns:a16="http://schemas.microsoft.com/office/drawing/2014/main" val="1229469287"/>
                  </a:ext>
                </a:extLst>
              </a:tr>
              <a:tr h="454030">
                <a:tc>
                  <a:txBody>
                    <a:bodyPr/>
                    <a:lstStyle/>
                    <a:p>
                      <a:pPr algn="ctr"/>
                      <a:r>
                        <a:rPr lang="sk-SK" sz="1600" b="1" dirty="0" err="1"/>
                        <a:t>ab</a:t>
                      </a:r>
                      <a:r>
                        <a:rPr lang="sk-SK" sz="1600" b="1" dirty="0"/>
                        <a:t> 40,00 % </a:t>
                      </a:r>
                      <a:endParaRPr lang="sk-SK" sz="16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k-SK" sz="1600" dirty="0"/>
                        <a:t>450 €</a:t>
                      </a:r>
                    </a:p>
                  </a:txBody>
                  <a:tcPr anchor="ctr"/>
                </a:tc>
                <a:extLst>
                  <a:ext uri="{0D108BD9-81ED-4DB2-BD59-A6C34878D82A}">
                    <a16:rowId xmlns:a16="http://schemas.microsoft.com/office/drawing/2014/main" val="3317548291"/>
                  </a:ext>
                </a:extLst>
              </a:tr>
              <a:tr h="454030">
                <a:tc>
                  <a:txBody>
                    <a:bodyPr/>
                    <a:lstStyle/>
                    <a:p>
                      <a:pPr marL="717550" marR="0" lvl="0" indent="-354013" algn="ctr" defTabSz="685800" rtl="0" eaLnBrk="1" fontAlgn="auto" latinLnBrk="0" hangingPunct="1">
                        <a:lnSpc>
                          <a:spcPct val="100000"/>
                        </a:lnSpc>
                        <a:spcBef>
                          <a:spcPts val="0"/>
                        </a:spcBef>
                        <a:spcAft>
                          <a:spcPts val="0"/>
                        </a:spcAft>
                        <a:buClrTx/>
                        <a:buSzTx/>
                        <a:buFontTx/>
                        <a:buNone/>
                        <a:tabLst/>
                        <a:defRPr/>
                      </a:pPr>
                      <a:r>
                        <a:rPr lang="sk-SK" sz="1600" b="1" i="0" u="none" strike="noStrike" kern="1200" baseline="0" dirty="0" err="1">
                          <a:solidFill>
                            <a:schemeClr val="dk1"/>
                          </a:solidFill>
                          <a:latin typeface="+mn-lt"/>
                          <a:ea typeface="+mn-ea"/>
                          <a:cs typeface="+mn-cs"/>
                        </a:rPr>
                        <a:t>ab</a:t>
                      </a:r>
                      <a:r>
                        <a:rPr lang="sk-SK" sz="1600" b="1" i="0" u="none" strike="noStrike" kern="1200" baseline="0" dirty="0">
                          <a:solidFill>
                            <a:schemeClr val="dk1"/>
                          </a:solidFill>
                          <a:latin typeface="+mn-lt"/>
                          <a:ea typeface="+mn-ea"/>
                          <a:cs typeface="+mn-cs"/>
                        </a:rPr>
                        <a:t> 60,00 %</a:t>
                      </a:r>
                      <a:r>
                        <a:rPr lang="sk-SK" sz="1600" b="0" i="0" u="none" strike="noStrike" kern="1200" baseline="0" dirty="0">
                          <a:solidFill>
                            <a:schemeClr val="dk1"/>
                          </a:solidFill>
                          <a:latin typeface="+mn-lt"/>
                          <a:ea typeface="+mn-ea"/>
                          <a:cs typeface="+mn-cs"/>
                        </a:rPr>
                        <a:t>	</a:t>
                      </a:r>
                      <a:endParaRPr lang="sk-SK" sz="16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k-SK" sz="1600" dirty="0"/>
                        <a:t>630 €</a:t>
                      </a:r>
                    </a:p>
                  </a:txBody>
                  <a:tcPr anchor="ctr"/>
                </a:tc>
                <a:extLst>
                  <a:ext uri="{0D108BD9-81ED-4DB2-BD59-A6C34878D82A}">
                    <a16:rowId xmlns:a16="http://schemas.microsoft.com/office/drawing/2014/main" val="3746236428"/>
                  </a:ext>
                </a:extLst>
              </a:tr>
              <a:tr h="45403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k-SK" sz="1600" b="1" i="0" u="none" strike="noStrike" kern="1200" baseline="0" dirty="0" err="1">
                          <a:solidFill>
                            <a:schemeClr val="dk1"/>
                          </a:solidFill>
                          <a:latin typeface="+mn-lt"/>
                          <a:ea typeface="+mn-ea"/>
                          <a:cs typeface="+mn-cs"/>
                        </a:rPr>
                        <a:t>ab</a:t>
                      </a:r>
                      <a:r>
                        <a:rPr lang="sk-SK" sz="1600" b="1" i="0" u="none" strike="noStrike" kern="1200" baseline="0" dirty="0">
                          <a:solidFill>
                            <a:schemeClr val="dk1"/>
                          </a:solidFill>
                          <a:latin typeface="+mn-lt"/>
                          <a:ea typeface="+mn-ea"/>
                          <a:cs typeface="+mn-cs"/>
                        </a:rPr>
                        <a:t> 80 % </a:t>
                      </a:r>
                      <a:r>
                        <a:rPr lang="sk-SK" sz="1600" b="1" i="0" u="none" strike="noStrike" kern="1200" baseline="0" dirty="0" err="1">
                          <a:solidFill>
                            <a:schemeClr val="dk1"/>
                          </a:solidFill>
                          <a:latin typeface="+mn-lt"/>
                          <a:ea typeface="+mn-ea"/>
                          <a:cs typeface="+mn-cs"/>
                        </a:rPr>
                        <a:t>und</a:t>
                      </a:r>
                      <a:r>
                        <a:rPr lang="sk-SK" sz="1600" b="1" i="0" u="none" strike="noStrike" kern="1200" baseline="0" dirty="0">
                          <a:solidFill>
                            <a:schemeClr val="dk1"/>
                          </a:solidFill>
                          <a:latin typeface="+mn-lt"/>
                          <a:ea typeface="+mn-ea"/>
                          <a:cs typeface="+mn-cs"/>
                        </a:rPr>
                        <a:t> </a:t>
                      </a:r>
                      <a:r>
                        <a:rPr lang="sk-SK" sz="1600" b="1" i="0" u="none" strike="noStrike" kern="1200" baseline="0" dirty="0" err="1">
                          <a:solidFill>
                            <a:schemeClr val="dk1"/>
                          </a:solidFill>
                          <a:latin typeface="+mn-lt"/>
                          <a:ea typeface="+mn-ea"/>
                          <a:cs typeface="+mn-cs"/>
                        </a:rPr>
                        <a:t>mehr</a:t>
                      </a:r>
                      <a:endParaRPr lang="sk-SK" sz="16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k-SK" sz="1600" dirty="0"/>
                        <a:t>810 €</a:t>
                      </a:r>
                    </a:p>
                  </a:txBody>
                  <a:tcPr anchor="ctr"/>
                </a:tc>
                <a:extLst>
                  <a:ext uri="{0D108BD9-81ED-4DB2-BD59-A6C34878D82A}">
                    <a16:rowId xmlns:a16="http://schemas.microsoft.com/office/drawing/2014/main" val="3389467474"/>
                  </a:ext>
                </a:extLst>
              </a:tr>
            </a:tbl>
          </a:graphicData>
        </a:graphic>
      </p:graphicFrame>
    </p:spTree>
    <p:extLst>
      <p:ext uri="{BB962C8B-B14F-4D97-AF65-F5344CB8AC3E}">
        <p14:creationId xmlns:p14="http://schemas.microsoft.com/office/powerpoint/2010/main" val="3986926434"/>
      </p:ext>
    </p:extLst>
  </p:cSld>
  <p:clrMapOvr>
    <a:masterClrMapping/>
  </p:clrMapOvr>
</p:sld>
</file>

<file path=ppt/theme/theme1.xml><?xml version="1.0" encoding="utf-8"?>
<a:theme xmlns:a="http://schemas.openxmlformats.org/drawingml/2006/main" name="Eversheds purple">
  <a:themeElements>
    <a:clrScheme name="evpurple">
      <a:dk1>
        <a:srgbClr val="000000"/>
      </a:dk1>
      <a:lt1>
        <a:sysClr val="window" lastClr="FFFFFF"/>
      </a:lt1>
      <a:dk2>
        <a:srgbClr val="CD051D"/>
      </a:dk2>
      <a:lt2>
        <a:srgbClr val="CAD100"/>
      </a:lt2>
      <a:accent1>
        <a:srgbClr val="711F7E"/>
      </a:accent1>
      <a:accent2>
        <a:srgbClr val="0066B2"/>
      </a:accent2>
      <a:accent3>
        <a:srgbClr val="5BC5F2"/>
      </a:accent3>
      <a:accent4>
        <a:srgbClr val="2F912D"/>
      </a:accent4>
      <a:accent5>
        <a:srgbClr val="FEC600"/>
      </a:accent5>
      <a:accent6>
        <a:srgbClr val="F39100"/>
      </a:accent6>
      <a:hlink>
        <a:srgbClr val="E1326B"/>
      </a:hlink>
      <a:folHlink>
        <a:srgbClr val="BEC3C6"/>
      </a:folHlink>
    </a:clrScheme>
    <a:fontScheme name="All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vershedsSutherland - 16x9 purple.potx" id="{CBD849B8-8F4A-4924-8AB0-D17AFA05381B}" vid="{6EC5B14D-25EF-4B4C-9C13-48CCFC63E1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ummary xmlns="6294579f-000a-4a69-bc40-5df8827d6346" xsi:nil="true"/>
    <Item_x0020_Language xmlns="6294579f-000a-4a69-bc40-5df8827d6346" xsi:nil="true"/>
    <Authored_x0020_Date xmlns="6294579f-000a-4a69-bc40-5df8827d6346">2018-06-07T13:33:43+00:00</Authored_x0020_Date>
    <IKS_x0020_Use_x0020_Only xmlns="6294579f-000a-4a69-bc40-5df8827d6346">false</IKS_x0020_Use_x0020_Only>
    <Recommended xmlns="6294579f-000a-4a69-bc40-5df8827d6346">false</Recommended>
    <Submitter xmlns="6294579f-000a-4a69-bc40-5df8827d6346" xsi:nil="true"/>
    <Group1 xmlns="6294579f-000a-4a69-bc40-5df8827d6346" xsi:nil="true"/>
    <Date_x0020_Reviewed xmlns="6294579f-000a-4a69-bc40-5df8827d6346" xsi:nil="true"/>
    <Published_x0020_Date xmlns="6294579f-000a-4a69-bc40-5df8827d6346">2018-06-07T13:33:43+00:00</Published_x0020_Date>
    <SIC_x0020_Code xmlns="6294579f-000a-4a69-bc40-5df8827d6346" xsi:nil="true"/>
    <Reference_x0020_Number xmlns="6294579f-000a-4a69-bc40-5df8827d6346" xsi:nil="true"/>
    <Item_x0020_Author xmlns="6294579f-000a-4a69-bc40-5df8827d6346" xsi:nil="true"/>
    <Item_x0020_Review_x0020_Date xmlns="6294579f-000a-4a69-bc40-5df8827d6346" xsi:nil="true"/>
    <Item_x0020_Keywords xmlns="6294579f-000a-4a69-bc40-5df8827d6346" xsi:nil="true"/>
    <Document_x0020_Type xmlns="6294579f-000a-4a69-bc40-5df8827d6346" xsi:nil="true"/>
    <Item_x0020_Title xmlns="6294579f-000a-4a69-bc40-5df8827d6346" xsi:nil="true"/>
    <Expiry_x0020_Date xmlns="6294579f-000a-4a69-bc40-5df8827d6346" xsi:nil="true"/>
    <Jurisdiction xmlns="6294579f-000a-4a69-bc40-5df8827d634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Eversheds Business Doc" ma:contentTypeID="0x01010045E1717F008B854C9F15D8B8FD9EE1C90200198A7A9A476DE34E840B93AEB1810982" ma:contentTypeVersion="116" ma:contentTypeDescription="This content type is used for non legal documents." ma:contentTypeScope="" ma:versionID="b7e9844dab14ba932b55aa3aff069043">
  <xsd:schema xmlns:xsd="http://www.w3.org/2001/XMLSchema" xmlns:xs="http://www.w3.org/2001/XMLSchema" xmlns:p="http://schemas.microsoft.com/office/2006/metadata/properties" xmlns:ns2="6294579f-000a-4a69-bc40-5df8827d6346" targetNamespace="http://schemas.microsoft.com/office/2006/metadata/properties" ma:root="true" ma:fieldsID="307cdc1497cf557c72998dc927639deb" ns2:_="">
    <xsd:import namespace="6294579f-000a-4a69-bc40-5df8827d6346"/>
    <xsd:element name="properties">
      <xsd:complexType>
        <xsd:sequence>
          <xsd:element name="documentManagement">
            <xsd:complexType>
              <xsd:all>
                <xsd:element ref="ns2:Item_x0020_Title" minOccurs="0"/>
                <xsd:element ref="ns2:Summary" minOccurs="0"/>
                <xsd:element ref="ns2:Item_x0020_Author" minOccurs="0"/>
                <xsd:element ref="ns2:Authored_x0020_Date" minOccurs="0"/>
                <xsd:element ref="ns2:Published_x0020_Date" minOccurs="0"/>
                <xsd:element ref="ns2:Date_x0020_Reviewed" minOccurs="0"/>
                <xsd:element ref="ns2:Item_x0020_Review_x0020_Date" minOccurs="0"/>
                <xsd:element ref="ns2:Expiry_x0020_Date" minOccurs="0"/>
                <xsd:element ref="ns2:Group1" minOccurs="0"/>
                <xsd:element ref="ns2:Document_x0020_Type" minOccurs="0"/>
                <xsd:element ref="ns2:Item_x0020_Keywords" minOccurs="0"/>
                <xsd:element ref="ns2:Jurisdiction" minOccurs="0"/>
                <xsd:element ref="ns2:Item_x0020_Language" minOccurs="0"/>
                <xsd:element ref="ns2:SIC_x0020_Code" minOccurs="0"/>
                <xsd:element ref="ns2:Reference_x0020_Number" minOccurs="0"/>
                <xsd:element ref="ns2:IKS_x0020_Use_x0020_Only" minOccurs="0"/>
                <xsd:element ref="ns2:Recommended" minOccurs="0"/>
                <xsd:element ref="ns2:Submitt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94579f-000a-4a69-bc40-5df8827d6346" elementFormDefault="qualified">
    <xsd:import namespace="http://schemas.microsoft.com/office/2006/documentManagement/types"/>
    <xsd:import namespace="http://schemas.microsoft.com/office/infopath/2007/PartnerControls"/>
    <xsd:element name="Item_x0020_Title" ma:index="1" nillable="true" ma:displayName="Item Title" ma:description="If set, this overrides the above Title in search results so make this informative." ma:internalName="Item_x0020_Title" ma:readOnly="false">
      <xsd:simpleType>
        <xsd:restriction base="dms:Note">
          <xsd:maxLength value="255"/>
        </xsd:restriction>
      </xsd:simpleType>
    </xsd:element>
    <xsd:element name="Summary" ma:index="2" nillable="true" ma:displayName="Summary" ma:description="If set, this optional field will display in full in search results.  Summarise content of the document (particularly if scanned) or page to help searcher decide whether this document or page is the one they are looking for. Also useful for highlighting specific points e.g. 'true author' for business content, referral contacts, risk warnings etc. 255 character limit." ma:internalName="Summary" ma:readOnly="false">
      <xsd:simpleType>
        <xsd:restriction base="dms:Note">
          <xsd:maxLength value="255"/>
        </xsd:restriction>
      </xsd:simpleType>
    </xsd:element>
    <xsd:element name="Item_x0020_Author" ma:index="3" nillable="true" ma:displayName="Item Author" ma:description="Displays in search results.   Enter name of original author of this page or document (NB person who created content may be different from person who uploaded it).  Use format ‘Smith, John’.  Do not deviate from this.  For multiple authors separate names with semi-colons.  Do not include title e.g. Mr or QC." ma:internalName="Item_x0020_Author" ma:readOnly="false">
      <xsd:simpleType>
        <xsd:restriction base="dms:Note">
          <xsd:maxLength value="255"/>
        </xsd:restriction>
      </xsd:simpleType>
    </xsd:element>
    <xsd:element name="Authored_x0020_Date" ma:index="4" nillable="true" ma:displayName="Authored Date" ma:default="[today]" ma:description="Displays in search results.  Enter date on which content was authored (sometimes different from date document or page was created or modified)." ma:format="DateOnly" ma:internalName="Authored_x0020_Date" ma:readOnly="false">
      <xsd:simpleType>
        <xsd:restriction base="dms:DateTime"/>
      </xsd:simpleType>
    </xsd:element>
    <xsd:element name="Published_x0020_Date" ma:index="5" nillable="true" ma:displayName="Published Date" ma:default="[today]" ma:description="Date this item was made available on the intranet." ma:format="DateOnly" ma:internalName="Published_x0020_Date" ma:readOnly="false">
      <xsd:simpleType>
        <xsd:restriction base="dms:DateTime"/>
      </xsd:simpleType>
    </xsd:element>
    <xsd:element name="Date_x0020_Reviewed" ma:index="6" nillable="true" ma:displayName="Date Reviewed" ma:description="The date the content of this item was last reviewed." ma:format="DateOnly" ma:hidden="true" ma:internalName="Date_x0020_Reviewed" ma:readOnly="false">
      <xsd:simpleType>
        <xsd:restriction base="dms:DateTime"/>
      </xsd:simpleType>
    </xsd:element>
    <xsd:element name="Item_x0020_Review_x0020_Date" ma:index="7" nillable="true" ma:displayName="Item Review Date" ma:description="The date this item will next be reviewed." ma:format="DateOnly" ma:internalName="Item_x0020_Review_x0020_Date" ma:readOnly="false">
      <xsd:simpleType>
        <xsd:restriction base="dms:DateTime"/>
      </xsd:simpleType>
    </xsd:element>
    <xsd:element name="Expiry_x0020_Date" ma:index="8" nillable="true" ma:displayName="Expiry Date" ma:description="The date this item will no longer be considered 'valid' content." ma:format="DateOnly" ma:internalName="Expiry_x0020_Date" ma:readOnly="false">
      <xsd:simpleType>
        <xsd:restriction base="dms:DateTime"/>
      </xsd:simpleType>
    </xsd:element>
    <xsd:element name="Group1" ma:index="9" nillable="true" ma:displayName="Group" ma:description="Displays in search results.  Set to group of origin AND group(s) for which this document or page is particularly relevant." ma:hidden="true" ma:internalName="Group1" ma:readOnly="false">
      <xsd:simpleType>
        <xsd:restriction base="dms:Note"/>
      </xsd:simpleType>
    </xsd:element>
    <xsd:element name="Document_x0020_Type" ma:index="10" nillable="true" ma:displayName="Document Type" ma:description="Displays in search results.  Select only ONE  which best describes nature of  content. For most pages this will be Topic page or Web page." ma:hidden="true" ma:internalName="Document_x0020_Type" ma:readOnly="false">
      <xsd:simpleType>
        <xsd:restriction base="dms:Note"/>
      </xsd:simpleType>
    </xsd:element>
    <xsd:element name="Item_x0020_Keywords" ma:index="11" nillable="true" ma:displayName="Item Keywords" ma:description="Displays in search results.  Select 1-4 legal keywords which are associated with content of the document or page. Refer to the tagging guide and legal taxonomies for guidance.  If no relevant keyword or item covers multiple topics, select ‘no keyword assigned’." ma:hidden="true" ma:internalName="Item_x0020_Keywords" ma:readOnly="false">
      <xsd:simpleType>
        <xsd:restriction base="dms:Note"/>
      </xsd:simpleType>
    </xsd:element>
    <xsd:element name="Jurisdiction" ma:index="12" nillable="true" ma:displayName="Jurisdiction" ma:description="Displays in search results.  Set to the country(s) of application." ma:hidden="true" ma:internalName="Jurisdiction" ma:readOnly="false">
      <xsd:simpleType>
        <xsd:restriction base="dms:Note"/>
      </xsd:simpleType>
    </xsd:element>
    <xsd:element name="Item_x0020_Language" ma:index="13" nillable="true" ma:displayName="Item Language" ma:description="Displays in search results.  Set to language in which document or page is written. Defaults to English – amend as appropriate." ma:hidden="true" ma:internalName="Item_x0020_Language" ma:readOnly="false">
      <xsd:simpleType>
        <xsd:restriction base="dms:Unknown"/>
      </xsd:simpleType>
    </xsd:element>
    <xsd:element name="SIC_x0020_Code" ma:index="14" nillable="true" ma:displayName="SIC Code" ma:description="The &quot;Standard Industry Classification&quot; for the area of industry that this item refers to." ma:hidden="true" ma:internalName="SIC_x0020_Code" ma:readOnly="false">
      <xsd:simpleType>
        <xsd:restriction base="dms:Unknown"/>
      </xsd:simpleType>
    </xsd:element>
    <xsd:element name="Reference_x0020_Number" ma:index="15" nillable="true" ma:displayName="Reference Number" ma:description="A system-generated reference number for this item." ma:hidden="true" ma:internalName="Reference_x0020_Number" ma:readOnly="false">
      <xsd:simpleType>
        <xsd:restriction base="dms:Number">
          <xsd:maxInclusive value="1000000000000000000"/>
          <xsd:minInclusive value="0"/>
        </xsd:restriction>
      </xsd:simpleType>
    </xsd:element>
    <xsd:element name="IKS_x0020_Use_x0020_Only" ma:index="16" nillable="true" ma:displayName="IKS Use Only" ma:default="0" ma:description="This control is for the use of the Information Knowledge Services team" ma:hidden="true" ma:internalName="IKS_x0020_Use_x0020_Only" ma:readOnly="false">
      <xsd:simpleType>
        <xsd:restriction base="dms:Boolean"/>
      </xsd:simpleType>
    </xsd:element>
    <xsd:element name="Recommended" ma:index="24" nillable="true" ma:displayName="Recommended" ma:default="0" ma:hidden="true" ma:internalName="Recommended" ma:readOnly="false">
      <xsd:simpleType>
        <xsd:restriction base="dms:Boolean"/>
      </xsd:simpleType>
    </xsd:element>
    <xsd:element name="Submitter" ma:index="25" nillable="true" ma:displayName="Submitter" ma:hidden="true" ma:internalName="Submitter"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093531-903B-4197-81C4-ACEFF768DB6D}">
  <ds:schemaRefs>
    <ds:schemaRef ds:uri="http://schemas.microsoft.com/sharepoint/v3/contenttype/forms"/>
  </ds:schemaRefs>
</ds:datastoreItem>
</file>

<file path=customXml/itemProps2.xml><?xml version="1.0" encoding="utf-8"?>
<ds:datastoreItem xmlns:ds="http://schemas.openxmlformats.org/officeDocument/2006/customXml" ds:itemID="{C76C3853-18AD-452B-99AB-8D67542F607B}">
  <ds:schemaRefs>
    <ds:schemaRef ds:uri="6294579f-000a-4a69-bc40-5df8827d6346"/>
    <ds:schemaRef ds:uri="http://schemas.openxmlformats.org/package/2006/metadata/core-properties"/>
    <ds:schemaRef ds:uri="http://purl.org/dc/terms/"/>
    <ds:schemaRef ds:uri="http://purl.org/dc/dcmitype/"/>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46B2286-9EED-4D90-8A3B-333E65C08D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94579f-000a-4a69-bc40-5df8827d63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EvershedsSutherland - 16x9 purple</Template>
  <TotalTime>0</TotalTime>
  <Words>2767</Words>
  <Application>Microsoft Office PowerPoint</Application>
  <PresentationFormat>Širokouhlá</PresentationFormat>
  <Paragraphs>305</Paragraphs>
  <Slides>27</Slides>
  <Notes>7</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27</vt:i4>
      </vt:variant>
    </vt:vector>
  </HeadingPairs>
  <TitlesOfParts>
    <vt:vector size="34" baseType="lpstr">
      <vt:lpstr>Arial</vt:lpstr>
      <vt:lpstr>Arial Black</vt:lpstr>
      <vt:lpstr>Calibri</vt:lpstr>
      <vt:lpstr>Merriweather</vt:lpstr>
      <vt:lpstr>Verdana</vt:lpstr>
      <vt:lpstr>Wingdings</vt:lpstr>
      <vt:lpstr>Eversheds purple</vt:lpstr>
      <vt:lpstr>Erste Hilfe und andere Maßnahmen im Zusammenhang mit der COVID-19-Situation   Webinar SOHK – 05.11.2020       Mag. Bernhard Hager, LL.M., Partner  Mgr. Petra Štrbová Marková, Rechtsanwältin   Mgr. Jana Sapáková, LL.M.Eur., Leitende Rechtsanwältin   </vt:lpstr>
      <vt:lpstr>Inhalt</vt:lpstr>
      <vt:lpstr>Beendete Maßnahmen</vt:lpstr>
      <vt:lpstr>Für wen ist die Erste Hilfe und Erste Hilfe+?</vt:lpstr>
      <vt:lpstr>Schlüsselfragen – Erste Hilfe+</vt:lpstr>
      <vt:lpstr>Schlüsselfragen – Erste Hilfe+</vt:lpstr>
      <vt:lpstr>1. Arbeitgeber (einschließlich GWBT, die Arbeitgeber sind)   </vt:lpstr>
      <vt:lpstr>2. Gewerbetreibende, die ihren Betrieb schließen mussten oder deren Umsatz um mindestens 20% zurückging </vt:lpstr>
      <vt:lpstr>3. Arbeitgeber, die die Arbeitsplätze behalten</vt:lpstr>
      <vt:lpstr>4. Gewerbetreibende und Einzelperson-GmbH die kein anderes Einkommen haben </vt:lpstr>
      <vt:lpstr>COVID Zuschlag</vt:lpstr>
      <vt:lpstr>Pandemiekrankengeld</vt:lpstr>
      <vt:lpstr>Pandemiepflegegeld </vt:lpstr>
      <vt:lpstr>Übersicht der wichtigsten Änderungen im Arbeitsgesetzbuch bezüglich der Coronakrise </vt:lpstr>
      <vt:lpstr>Beispiele – Verbrauch / Anordnung von Urlaub während Coronakrise</vt:lpstr>
      <vt:lpstr>Prezentácia programu PowerPoint</vt:lpstr>
      <vt:lpstr>Beispiele – Lohnersatz bei einem geschlossenen Betrieb, bzw. bei der Einschränkung der Tätigkeit wegen Coronakrise  </vt:lpstr>
      <vt:lpstr>Zinsbegünstigtee Kredite</vt:lpstr>
      <vt:lpstr>Prezentácia programu PowerPoint</vt:lpstr>
      <vt:lpstr>Staatliche Beihilfe für Miete</vt:lpstr>
      <vt:lpstr>Hilfe für Tourismus und Kultur in Vorbereitung</vt:lpstr>
      <vt:lpstr>Der vorübergehende Schutz der Unternehmer</vt:lpstr>
      <vt:lpstr>Der vorübergehende Schutz der Unternehmer</vt:lpstr>
      <vt:lpstr>Der vorübergehende Schutz der Unternehmer seit 01.01.2021</vt:lpstr>
      <vt:lpstr>Vereinfachung des sg. kleinen Konkursverfahrens ab 01.01.2021</vt:lpstr>
      <vt:lpstr>Vielen Dank für Ihre Aufmerksamkeit. </vt:lpstr>
      <vt:lpstr>Czech Republic</vt:lpstr>
    </vt:vector>
  </TitlesOfParts>
  <Company>Eversheds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Eversheds</dc:creator>
  <cp:lastModifiedBy>Eversheds Sutherland</cp:lastModifiedBy>
  <cp:revision>119</cp:revision>
  <dcterms:created xsi:type="dcterms:W3CDTF">2018-06-07T11:29:12Z</dcterms:created>
  <dcterms:modified xsi:type="dcterms:W3CDTF">2020-11-05T14:06:33Z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0x01010045E1717F008B854C9F15D8B8FD9EE1C90200198A7A9A476DE34E840B93AEB1810982</vt:lpwstr>
  </property>
</Properties>
</file>